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tags/tag1.xml" ContentType="application/vnd.openxmlformats-officedocument.presentationml.tags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9.xml" ContentType="application/vnd.ms-office.inkAction+xml"/>
  <Override PartName="/ppt/notesSlides/notesSlide3.xml" ContentType="application/vnd.openxmlformats-officedocument.presentationml.notesSlide+xml"/>
  <Override PartName="/ppt/ink/inkAction10.xml" ContentType="application/vnd.ms-office.inkAction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67" r:id="rId14"/>
    <p:sldId id="274" r:id="rId15"/>
    <p:sldId id="272" r:id="rId16"/>
    <p:sldId id="268" r:id="rId17"/>
    <p:sldId id="273" r:id="rId1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60" autoAdjust="0"/>
  </p:normalViewPr>
  <p:slideViewPr>
    <p:cSldViewPr snapToGrid="0" snapToObjects="1">
      <p:cViewPr varScale="1">
        <p:scale>
          <a:sx n="54" d="100"/>
          <a:sy n="54" d="100"/>
        </p:scale>
        <p:origin x="163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3-09T12:43:21.33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0-03-09T12:43:21.330"/>
    </inkml:context>
  </inkml:definitions>
  <iact:action type="add" startTime="13502">
    <iact:property name="dataType"/>
    <iact:actionData xml:id="d0">
      <inkml:trace xmlns:inkml="http://www.w3.org/2003/InkML" xml:id="stk0" contextRef="#ctx0" brushRef="#br0">4221 4544 0,'0'19'177,"0"19"-164,0 95-4,-19-95 3,19 38 0,0 19-1,0 38-1,0-95 2,0 0-1,0 57 0,-38-95 1,38 38 0,0 0-2,0 0 1,19 0 0,-19 0 23,0 0-22,0 0 10,0 0-11,0 0 1,38 0 2,-38 0-5,0 0 2,0 57 0,0-57 0,0 0 1,0 39-1,0-39 1,0 57-2,0-57 1,0 0 0,0 0 57,0 0-1,0 0 68,0 0-112,0 0 12,0 0 88,0 0-112,0 0 23,0 0 461,0 0-485,0 57 2,0-57-1,-19 0 0,19 0 0,0 0 1295,0 0-1295,-38 38 2,-19 19-4,57-57 2,0 57 3,0-57 131,0 0-122,0 0-13,0 0 1,-38-38 2,38 38-4,0 0 93,0 0-80,0 0-10,0 0 1,19 0 165,-19 1-143,38-39-25,-38 38 2236,0 133-2244,0-57 1,0-19 1,0-57 2,0 0 6,0 38-1,0-38 0,0 0 93,0 0-84,0 0-10,0 0 127,0 0 4043,0 95-4179,0-95 2,0 0 1,0 0 140,0 38-134,0-38 1,0 0 0,-19 0 0,19 0 1,0 57 1,0-57-4,0 0 2,0 0 1,0 0 0</inkml:trace>
    </iact:actionData>
  </iact:action>
  <iact:action type="add" startTime="36268">
    <iact:property name="dataType"/>
    <iact:actionData xml:id="d1">
      <inkml:trace xmlns:inkml="http://www.w3.org/2003/InkML" xml:id="stk1" contextRef="#ctx1" brushRef="#br0">2082 10531 281 0,'52'-79'156'3,"-70"74"-2"7,4 0-69-5,2-1-18 5,4 0 6-5,-7-2 6 5,4 0 6-4,2-3-8 3,-5-1-11-4,0 2-30 5,4-1-13-4,-2 5-14 3,1 1-5-2,1 3-6 1,-1 6-2-3,0 5-1 5,2 4-1-5,1 12 1 5,5 3 2-5,-2 4 1 5,5 7 1-4,0 7 2 4,2 1 2-6,1 11 6 7,-2 2 3-6,2 4 4 4,-3 4 2-4,0 3 2 6,0 4-2-6,-4 2-4 3,-1-1-3-2,0 6-5 4,1 0-1-5,0 0 9 4,3 2 4-4,-1 6 7 6,-1 1 4-7,5 10-3 6,-2 6-2-4,1 10-7 4,1 2-6-6,-1 4-8 7,1-3-2-7,0-7 0 8,-4-3 0-9,-3-6 0 8,-7-3 1-4,1-1 1 2,3 6 0-6,-10-13 0 7,4 6 2-5,2-6 11 6,7-4 3-5,5 3 0 2,2-4-1-2,9 0-13 4,-2 3-3-6,5-3-2 7,10 8 0-7,-4-1 0 7,4-1 0-7,4 8 1 7,-6-6 2-6,7 15 8 4,-3-1 2-3,3 0 0 2,-1-5 0-3,-1-15-9 6,-1 1-2-7,3-7-1 6,2 4-1-5,2-5 1 5,-1-4 3-4,-18-7 12 3,5-6 1-3,-11-1 0 4,3-5-4-6,-2-4-13 6,4 4-4-4,-1-8-14 3,-5 3-31-4,4 3-179 5,-10-7 157-5</inkml:trace>
    </iact:actionData>
  </iact:action>
  <iact:action type="add" startTime="37628">
    <iact:property name="dataType"/>
    <iact:actionData xml:id="d2">
      <inkml:trace xmlns:inkml="http://www.w3.org/2003/InkML" xml:id="stk2" contextRef="#ctx1" brushRef="#br0">14544 6640 484 0,'5'0'110'3,"-1"-14"-196"8,4-3-15-7,6-18 10 6,-6-12 43-5,-8-3-5 5,3-4-11-5,-7 9 33 5</inkml:trace>
    </iact:actionData>
  </iact:action>
  <iact:action type="add" startTime="37749">
    <iact:property name="dataType"/>
    <iact:actionData xml:id="d3">
      <inkml:trace xmlns:inkml="http://www.w3.org/2003/InkML" xml:id="stk3" contextRef="#ctx1" brushRef="#br0">14371 6216 293 0,'-16'-8'190'1,"10"8"2"10,3 0-44-7,1-5-45 6,2 5-2-4,-3 0 1 3,1 0-5-4,1 0-7 5,-1 0-1-5,-7 28-5 6,-24 53-6-6,9-20-17 4,4 0-12-4,-2 23-18 5,1 2-6-5,4 6-2 5,3 11 0-5,1-2-5 5,1 8-4-5,-4 13-5 5,-3 3-3-5,-9 21-1 6,-4 5 7-7,-14 5 12 9,6 3 5-11,-8 6 5 9,3 5-4-7,9 0-8 6,-4-5-6-4,-2-6-8 3,-6 3-3-4,-3 19-5 6,-1-3 0-7,-10 25-1 6,4 0 0-5,-7 5 1 6,3 14 1-8,5-2 0 7,0-1 0-5,18-7-1 6,1-4 3-7,24-7 2 7,9-4 2-7,5-11 3 7,3-7-1-7,-1-7 2 7,-2-2-2-5,-2 3-1 3,-5 0-3-4,3 3-3 5,-4 0 0-6,5 1-1 7,0-6-1-6,-2-13 11 5,10-7 2-6,-3-18 3 6,7-2 1-5,5-11-11 6,-9-9-2-7,8-1-1 7,2-3 1-7,6 2 1 6,-1 3 2-4,6-7-1 4,-3-1-1-5,1-8-2 4,-1-6 0-4,1-15 0 5,-2-2-1-5,-3-12-2 5,-2 4 1-6,5 1-1 6,0 5-3-5,0 2 7 5,8 5 0-5,-3-1 0 5,3-6 4-5,-2-7-8 5,-7-4 0-5,-1-8 0 6,2-3 1-7,-3-4 0 7,-5-4 0-7,-3 2 0 6,5-6 1-3,-4-2 0 1,6-4 1-3,1-1-3 6,-8-6-1-7,1-7-6 6,1 4-13-5,-4-6-42 5,1-2-40-5,-10-8-146 5,0 0-207-5,-10-16 295 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20:37.2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3109">
    <iact:property name="dataType"/>
    <iact:actionData xml:id="d0">
      <inkml:trace xmlns:inkml="http://www.w3.org/2003/InkML" xml:id="stk0" contextRef="#ctx0" brushRef="#br0">7033 9722 56 0,'61'113'49'4,"-59"-113"12"6,5 3 2-4,-2-3 0 3,1 3-1-4,5 2-6 5,-4-5-8-5,8 5-25 5,3-4-8-5,4 7-10 5,1 2-1-5,-1-1 0 6,0 1-1-6,4-4 1 4,-4 0 0-3,1-3-1 4,-1 0 1-6,-3 7-1 7,5-9 0-6,-1-1 1 3,7 4 1-1,2-9 0 4,6 5-1-8,2-6-2 10,1 2-1-10,-3 4 2 6,-8-3 0-3,-3 6 13 6,-2-3 8-8,3 0 3 5,4 5 0-2,-5 0-10 3,2 1-8-8,6-1-3 9,-5 3-1-6,3-4-1 5,0-4 0-5,0 2 1 6,3-5-1-8,1 0-1 10,-1 1 1-10,-2-6 29 8,1 5 6-7,-2 2 8 11,-3 1 2-15,-2 0-25 9,1 4-2-5,4 4-4 7,-7 0-2-6,-4-3-5 5,-3-1-4-5,-1-4-4 3,7 2-1-2,3 0 0 3,0 2-1-2,1-1 0 3,-4-1 0-6,-1-2 0 7,7-2 0-7,-9 2 0 6,0 5 0-5,5 0 0 5,-8-4 0-4,7 9 0 3,0-7 1-4,2-3-1 5,-4 3 0-4,5-8 0 3,1-1 1-5,2 1-1 7,1-1 1-6,-9-5 1 7,2 5-1-9,-5-4 0 8,2 6 0-7,-2 2-1 5,-2-4 19-3,3 6 9 5,-7-5 1-7,9 4 1 7,1 2-20-8,-7-1-8 8,11 8 0-5,-11-3-1 3,-1-5 1-5,2 1 1 7,-11-1-1-6,3-3 1 5,-2 0-1-7,-1-2-2 8,3-1-1-7,3 4-1 8,-1 1-3-8,1 1-215 6,0 5 163-4</inkml:trace>
    </iact:actionData>
  </iact:action>
  <iact:action type="add" startTime="109300">
    <iact:property name="dataType"/>
    <iact:actionData xml:id="d1">
      <inkml:trace xmlns:inkml="http://www.w3.org/2003/InkML" xml:id="stk1" contextRef="#ctx0" brushRef="#br0">5290 13211 66 0,'-22'37'53'3,"5"4"6"8,9 13-11-7,-4 1-27 6,-1 1-9-5,7 1-9 5,-12-18-1-5,15-12-1 6,0-5 1-7,-8-19 3 6,10 2 2-5,-10-2 3 6,3-3 12-5,-2 0 26 2,4 5 8-2,-2-3 4 3,7 1-12-3,1-3-28 4,0 0-11-5,0 0-11 5,0-2-2-6,0 1-1 7,0-1 2-6,0 0 2 5,14-10 1-5,-3-4-1 4,49-39 1-3,-45 38 16 4,-2-2 20-5,3 3 35 4,-4-1 15-3,-1 1 3 2,3-6-14-2,2 5-30 4,-2-5-15-4,5 1-18 4,-5-1-7-7,5-6-4 8,2 4-1-6,-9-3-1 6,12 7 0-7,1 7-1 6,3-2 0-4,7 8 0 4,0-2 1-6,-6 1 0 6,6 5 1-6,0-2 0 8,-2-1 0-9,1-5 1 8,1-3 0-6,4-4 0 8,1 3 0-10,-1 4-1 6,4 1-1-4,-1-1 0 5,7 2 0-6,-2 1 41 7,-3 5 4-5,3 6 2 3,-9-3 0-4,6 1-40 5,3 4-3-4,-6-3-1 3,8 7 0-6,-8-2 0 8,1-3 0-3,3-4 1-1,-6-3 1-3,-1-5 3 7,1-1-1-6,-6-4 0 6,5 1-1-6,4-1-2 4,1 2-1-5,1 3 0 7,-8-1-1-7,0 6 0 7,-6 1-1-5,6 10 1 4,7-3 0-6,-7-1 0 7,8-1 2-6,-6-6 2 5,-5-1 1-5,3-9 3 6,0-3-1-7,-1-3 0 10,0-4 1-14,-4 2 5 10,2 6 2-5,-1-1-3 6,-1 6-1-8,7 6-9 8,3 0-3-6,-5 9 0 4,2 0 0-4,3 0 0 7,-7 1 0-7,-4-4 0 4,2 4 1-5,-12-3 0 7,2-3 1-7,11 0-2 7,2 0 1-7,1-2 0 6,0-1-1-4,-8 2 0 3,2 5 0-4,2 6-1 5,-1-1 0-4,4 7 1 3,-4-10 0-3,6 7 0 3,0 6 0-4,0-8 1 5,-1 6 0-5,-5-3 0 6,-2-6 1-7,2 5 0 7,-14-9 0-8,4-4 0 8,-4 2-1-6,-7-4 0 6,10 2-1-6,0 4 0 5,-4-1 0-6,11 6 0 5,0-4 0-4,-8-2 0 7,14 5 1-8,-11-7 0 7,4-1 0-6,3 5 1 5,-2-2-1-6,-2-3 0 7,-3 4 0-8,-2-4 0 9,2 0-1-9,0 4 0 8,0-2 0-7,7 6 0 8,1-5 0-9,1 2 1 8,4 2 0-6,-9-5-1 8,6 7 1-12,-2 4-1 9,-4-11 0-4,6 2 0 3,-10-2 1-3,-3-1 1 4,-3-1 0-5,9 8 1 5,-9-8-1-6,1 0 0 7,5 0-1-6,-21-6 1 3,20 8 0-2,-5-6-1 4,9 4 0-5,0 0-1 5,-3-4 0-4,-3 1 1 4,-2-7 0-6,4 4 1 7,-2 0 1-9,10-5 2 9,-5 1 32-6,0-2 8 4,-2-7 1-3,3 6-1 3,-2 0-33-4,-2-2-9 5,7 7-2-5,-7 5-2 5,4-2 0-5,0 3 5 5,3 2-65-5,5 10 48 10</inkml:trace>
    </iact:actionData>
  </iact:action>
  <iact:action type="add" startTime="133071">
    <iact:property name="dataType"/>
    <iact:actionData xml:id="d2">
      <inkml:trace xmlns:inkml="http://www.w3.org/2003/InkML" xml:id="stk2" contextRef="#ctx0" brushRef="#br0">7395 11297 72 0,'102'-132'25'8,"-99"124"-22"-2,8 2-5 4,-8 6 1-5,13 6 16 3,-11 3 4-2,-5 2 1 3,7-1-1-4,-7-2-16 5,2 1-2-5,1-3 0 5,3 2 0-4,-1-3 31 3,-5-5 17-4,0 0 42 6,0 0 11-6,0 0-17 5,0 0-14-5,0 0-38 4,0 0-9-3,0 0-11 3,0 0-2-4,7 3-3 5,0 0-1-4,0 2-3 4,10 3-1-5,-4-2-1 6,43 24-1-7,-45-25 40 5,-3 1 6-4,2-1 16 5,-6 1 10-4,15-4-29 6,-5 4-4-10,2-3-13 9,5 0-8-7,-4 0-11 6,6-4-2-4,1 1-3 4,0-5 1-7,-2-3 0 8,4 0 1-6,-7-9 0 6,2 6-1-7,-2-5-1 6,1 4 0-6,1 5-2 7,-1 1 0-7,4 6 0 7,1 2 2-6,5 7 1 5,-4-1-1-5,1 0 1 5,-3 1-1-4,1-6 0 3,-1 1 0-4,4-6 1 6,3-3-1-6,-5-4 0 5,3-1 0-5,-3-1-2 5,-7 5-1-5,3 0 0 5,-4 3 0-4,5 6-1 4,-3 3 0-6,4-1 1 8,4 3 0-11,5-5 2 9,0-3 1-6,-6-3 0 7,-4-5 0-7,-1-3 0 7,2 1 0-7,-5 4-2 7,3 1-1-6,2 5 0 5,-2 5-1-6,1 6 1 7,2 2-1-7,7 4 0 7,-1 0 1-6,1-3 0 5,-7-1 0-5,5-10 1 5,0-1 1-6,-5-7-1 8,5-6 0-7,-2 8 0 6,-6-10-1-7,2 10 0 6,-1 5 0-4,1-1-1 4,-5 6 0-7,4 2 1 9,-2-3 0-8,-4 2 0 7,13-3 0-7,-8-8 1 6,5-7 0-5,8-5 0 5,-4-4 0-3,2-8 0 1,0 2 0-2,-6-4-1 6,-4 3-1-11,9 13-1 8,1 1 0-4,3 4 0 4,2 8 0-4,6 0 0 6,-1 9 2-7,-3 2 0 7,1-3 0-6,-1 0 1 5,-1-8 0-5,-6 1 0 5,-1-1 0-6,-4-1 0 6,-6-2 1-5,8 3-2 7,1-3 0-8,2 3-2 6,7 9-37-5,4 5 29 5</inkml:trace>
    </iact:actionData>
  </iact:action>
  <iact:action type="add" startTime="142427">
    <iact:property name="dataType"/>
    <iact:actionData xml:id="d3">
      <inkml:trace xmlns:inkml="http://www.w3.org/2003/InkML" xml:id="stk3" contextRef="#ctx0" brushRef="#br0">5095 11163 88 0,'51'55'74'4,"-47"-36"17"7,3 3-10-7,-3-5-31 7,3 1-13-7,-1 1-21 6,0-2-6-5,4 2-8 6,-4-8-1-7,5 0 1 6,-5-3-1-4,-4-7 2 4,4 2 0-5,-3-4 5 5,-3-1 3-5,0 2 4 4,0 0 1-4,4-1-2 5,13 1-4-4,-1-2-5 4,45-1-1-5,-41-3-3 5,-2-2 1-5,2-2-1 7,-1 3 1-9,8-4-1 6,-8 0 1-4,-2-5 1 5,-1 0-1-5,-1 3 1 5,-2 1-1-5,4 2 0 4,5-1 0-3,2 0-1 4,0 0-1-5,7 4 0 5,-6-1 1-5,4 0-1 6,5 3 0-8,2 2 0 9,4 3 0-7,-4 0 0 4,-1 3 1-4,-4 0-1 5,-4-1 1-5,1-1-1 5,0 3 1-5,-7-4 0 5,3 6-1-6,-6-3 1 7,-8-3 0-6,1-2 0 5,5-4 0-4,-5 3-1 4,-2 0 1-7,7 3 0 9,3-2-1-9,-8-1 1 8,11 5 0-7,-7-4 0 8,-8-4 0-10,2 1 0 9,-2-1 1-5,-3-2-1 2,3 5 1-2,-1 1-1 4,-6 1-1-5,0 1 0 5,0 0 0-5,0 0 0 4,0 0 0-3,0 0 0 4,5 3 0-5,12 5 0 6,-3-2 0-6,29 21-1 4,-34-24 1-5,-6-3 0 7,7 0 0-6,-4 0 0 5,-6 0 0-5,0 0 0 5,0 0 0-5,0 0 0 5,0 0 0-5,1 0 0 6,15 1 0-7,-2 10 0 6,46 40 0-5,-38-39 0 5,-3-7 0-6,0 1 0 7,0 1 1-8,-8-7-1 8,1 1 1-7,1 1 0 6,-4-2-1-5,6 5 0 6,-1-1 0-7,-2 3 0 7,4 2 0-7,3-1 0 6,-3 1 1-5,4 2-1 5,-6-1 0-4,4-1 1 3,-1-3 0-4,-1 2-1 5,-2-4-2-5,-8-11 2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2:43:21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10">
    <iact:property name="dataType"/>
    <iact:actionData xml:id="d0">
      <inkml:trace xmlns:inkml="http://www.w3.org/2003/InkML" xml:id="stk0" contextRef="#ctx0" brushRef="#br0">2887 3674 420 0,'2'35'172'4,"-4"-13"-61"5,7-2-77-4,8 4 4 5,-7-4 13-4,5 7 26 3,-5 1 3-3,-6-9 8 3,2 6-10-3,-4 2-35 3,1-6-7-4,1 13-14 5,0-2-2-5,-2 4-5 5,-3 5-6-5,-1 8-3 5,-11 1-1-3,0 21-1 2,1 6-2-4,-5 5 0 5,9 11-2-6,9-2 0 7,-2 6-1-6,8 7 1 5,3-1 0-6,5 10-1 6,3-3 1-6,2 5 0 7,-8 9 1-6,5 12 0 5,-7 18 0-6,2 20 0 6,-2 9-1-4,-3-2 10 4,0-5 4-6,-3-1 6 6,4-2 1-4,-1-3-8 4,-3-13-3-6,0-4-4 8,-7 1-2-8,-4-4 0 7,-4-1 13-7,2-4 11 8,2-2 14-9,-5-1 16 9,-1-1-10-9,-2-7-3 8,5-5-13-6,5-19-18 6,-1-7-5-8,13-12-6 12,2-5-3-15,8-8 0 10,4-3-1-4,-6-12 1 3,11-6 0-4,-2-1 0 3,-2 1 2-1,-1 4-1 3,-3 1 0-6,2 10-1 6,3 4 0-6,0 4 0 7,4 3 0-6,-2-12-2 5,4-6-1-6,8-10-2 7,8-5 1-7,11 0 1 6,0 6 1-5,11 3 2 6,-7 3 0-7,7 4 0 6,2 0 1-5,1 6 0 5,5-2-1-4,-5 0 0 5,-5-2 1-8,-4-5-1 9,-10-8 1-9,-3-9 0 9,5-1 0-9,1-4 1 9,5 2 1-9,8-7-1 9,3-1 1-9,-3-12-2 8,0-2 0-7,0-4-1 8,2-4 0-9,-4 2-1 7,-1-2 1-4,-3 4 0 3,-4 4 1-4,5-2 0 5,-3-2-1-6,-1-3 1 7,1-5 0-7,0-2 2 7,8-4 2-7,6-9 1 7,-3-1 1-6,7-4-1 5,-7 2-1-5,-6 6-2 4,-4 3-1-3,-7 3-1 4,11 6 1-6,-3 12 2 6,7 7 1-3,4 5 1 2,-7 0-1-4,4-6-2 4,-6-11-1-3,1-4-1 4,3-7-1-6,2-10 1 7,-4-3 1-6,-4-6-1 5,7-2 2-5,1 7-2 5,1-2 0-4,3 9 0 3,-3 2 0-4,0-1 0 5,4 1 1-5,5-3-1 7,-2-10-1-11,4-1 1 9,-3-11-1-5,11-13 0 6,7-6 0-7,11-21-1 6,7 1 0-5,-2-16-1 6,-1-2 1-7,-14-8 0 7,-1-11 0-7,-11-9 0 6,4 2 0-5,4-4-1 6,-4-5 0-7,4-15-1 7,-5-17 0-6,-3-38 0 4,-5-2-1-2,-2-28 2 2,-2-5 0-4,-2-5 2 8,-1-15 1-10,-20-13 3 6,-13-7 1-3,-27-16-1 2,-7-7-1-3,-12 11-1 5,-13 13 0-5,-1-16 1 5,-4 19 1-4,0-2 0 3,1-4 1-3,-6 48 1 3,-3 10-1-5,-4 39 3 7,-1-10-1-7,-8-1-1 7,-4-2-1-7,-26-2-4 7,-3 37-1-7,-17 0-2 6,-5 2 0-5,2 23 2 6,-5-2 0-6,11 32 4 6,5 16 3-8,-7 16 7 9,-1 7 4-9,-14 20 5 10,0-2 2-10,4 9 1 7,15 5-3-6,-9-9-4 7,-4 1-2-7,-9 2-4 7,-18-2 1-7,8 2 6 6,5 5 2-5,11-7 4 5,-7 0 1-4,-2-1-4 4,-7-7-3-5,-5-1-11 5,15 3-3-6,9-9-6 6,8 2-3-4,3 7 3 3,-8-8 0-4,-5 19 0 5,-3-3-1-5,7 2 1 5,-2 5-1-5,6 9 2 4,-1 4-1-4,-13 14-6 5,0 12 1-4,-4 7-5 4,-1 5-2-6,13 15-26 7,-2-4-24-6,-7 17-59 4,-10 7-44-3,-17-1-255 5,1 18 278-8</inkml:trace>
    </iact:actionData>
  </iact:action>
  <iact:action type="add" startTime="27153">
    <iact:property name="dataType"/>
    <iact:actionData xml:id="d1">
      <inkml:trace xmlns:inkml="http://www.w3.org/2003/InkML" xml:id="stk1" contextRef="#ctx0" brushRef="#br0">8106 13772 225 0,'-58'-55'160'3,"50"54"20"7,-3-4-22-5,1-1-34 5,-1-1-13-5,2 0-24 5,4 2-11-5,2-2-20 6,1 7-8-7,2 0-15 6,-1 0-5-5,1 0-4 4,0 0 1-4,0 0-3 6,0-1-4-7,0-1-10 6,0 2-5-4,22-3-3 3,44 2 0-4,-30 1-2 5,0 1 1-4,4 5-1 4,2 2 2-5,2-1 0 4,3 2 0-3,-9-6 0 4,0 2 1-6,-2-5 0 6,4 0 1-4,4-2 14 5,1-2 4-7,9 2 6 7,-4 1 3-7,5-1-9 6,-4-4-4-5,8 6-2 6,-4 0 3-6,5 1-2 4,-2 13 1-4,-4-3-4 5,-1 0-3-5,-7 7-1 10,-2-4-1-15,-9-5 0 9,1 4-2-4,16-5 1 6,6-3 0-5,11-4-1 5,2 2 2-10,5-4-2 9,-2-2 0-5,12 3-1 6,1-2 0-7,-4 2-1 7,-7 0 0-7,-5 0-2 7,-5 2 1-7,0 4 0 6,-2 0-2-3,-2 0 32 2,-1-1 8-4,-6 0 7 5,5-2 4-6,0 0-20 7,-5-4-3-6,-5-4-5 4,5 2 0-3,5-2-11 4,1 2-5-6,9 1-3 6,-3 2-2-5,1-1 0 6,1 1-1-6,2 0 0 4,1 3-1-3,-1 5 1 5,-5 0-1-8,-7-1 0 8,-3 1 1-6,-5 2 0 6,-1 4 0-9,8 0 0 8,-4 5-1-5,-5-3 0 5,2-2 0-4,-11 2 0 6,1 4 0-10,-8 2-18 10,-11-3-63-9,-8 14 56 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2:43:21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079">
    <iact:property name="dataType"/>
    <iact:actionData xml:id="d0">
      <inkml:trace xmlns:inkml="http://www.w3.org/2003/InkML" xml:id="stk0" contextRef="#ctx0" brushRef="#br0">2828 9195 744 0,'-18'22'262'4,"7"-10"-226"6,11 5-24-4,0-1-8 3,10-2-2-4,-4 7-2 6,-3-12 0-5,3 9 2 2,-4-4 4-3,-2-5 43 6,-2-1 26-7,-4-5 37 7,-2-1 12-6,8-2-26 5,-1 0-22-5,-1-2-36 5,1 2-13-6,-1 0-21 5,-1 0-7-3,0 0-8 4,1 0-2-6,1 0-2 6,-3 5 2-5,-7 9 4 7,2 10 2-9,-13 48 3 8,22-40 1-7,0 7 1 8,-3-5 0-7,1 4 0 6,-1 2 0-8,-3 1-1 8,4 3 0-7,1 8 1 9,1-4 0-11,0 3 1 10,1 1 0-9,4-8 0 9,-2-5-1-9,0 2 0 9,0-2 0-8,2 4 1 8,-5-5-1-10,0 6 0 13,-5-7 1-15,2 6 1 10,-3 1 1-6,-4-2 0 8,6 7 0-8,-4-6-1 6,5 5 1-6,1-2-1 7,2-3 1-7,0-1-2 7,0-7 0-6,0-1-1 5,2-1 0-4,-1-6 0 3,1 3 1-3,-2-2 0 3,0-3 0-4,0 5 0 7,-2-4 0-9,4-6 7 7,-1 4 3-4,4-9 2 3,1 7 1-4,-4 4-5 6,3-8-3-6,4 8-2 4,-4-4-2-4,6 3 0 5,-5 3-1-5,4 7 0 6,-6-2 0-7,1 8 0 7,1-3 1-7,-6-2 0 8,0 1 1-9,-1-2 0 7,1 4 1-5,-5-5 1 6,8 5 9-7,-1-11 8 7,-2 1 1-7,-2-9 2 6,-2-4-10-5,4-4-6 6,0-2-2-10,1 1-3 10,-1-3-1-7,0-2-1 7,3-1 0-7,-3-5-2 7,0 0 0-6,0 0 0 5,0 0 1-5,0 0 3 5,0 0 2-5,0 0 2 5,13 9 1-5,-1-3-2 5,3-6-1-5,37 43-2 5,-38-43 0-5,-2-3 0 5,4 4 0-5,-5 9 1 5,-2-9 0-6,2 6 1 7,-4-1 0-7,-4-6 0 8,5 0 0-9,-8 0-2 7,0-3 1-5,0 3-1 5,0 0 0-5,0 0 2 6,0 0 2-6,0 0 9 4,0 0 1-4,0 0 1 6,0 0-2-7,0 0-11 6,5 0-3-5,6 3-3 6,-7-3 0-8,7 1 0 9,3-1 0-9,-3 2-1 9,4 0-4-8,30 10-23 6,-43-10-39-6,3 2-121 7,-2 6-85-7,-3-10 161 6</inkml:trace>
    </iact:actionData>
  </iact:action>
  <iact:action type="add" startTime="47193">
    <iact:property name="dataType"/>
    <iact:actionData xml:id="d1">
      <inkml:trace xmlns:inkml="http://www.w3.org/2003/InkML" xml:id="stk1" contextRef="#ctx0" brushRef="#br0">2988 11006 391 0,'-1'1'142'4,"2"-1"-127"6,2-7-16-4,-3 5-7 3,0 0 8-4,0 1 37 6,2-10 15-7,4-8 21 7,4-11 0 8,-6 13-11-17,3 3-4-1,2-5-5 5,7 9 1 0,12 7 2 3,-7 5 4-3,10 2-3 4,4-2-7-6,-1-4-18 7,10-2-12-4,2-1-14 1,-2-3-3-2,11-5-3 3,-1 1 0-3,2 1 0 3,4-2-1-3,-10 4 1 2,7 7 1-2,-7 1 1 3,-1 2 0-3,-2 6 0 5,-6 0 0-7,8 3 1 6,3 4 3-6,5 2 6 8,4-8 1-8,4-1 1 6,-1 1-3-6,5-8 4 7,4-4 1-6,-2-9 3 4,4-3 2-3,-2-4-11 4,-3-1-2-6,3 1-4 7,-7 1-2-6,0 0 1 6,-5 3 0-9,-7 5 0 10,-1 4 1-8,-7 2 20 7,3 6 15-8,-7 6 27 9,1-1 8-9,-7 2-9 9,3-7-14-9,-9 3-27 10,0-4-9-10,-5 0-11 7,-3-2-2-6,-1 4-2 7,-6 2-1-5,0 4-40 3,-12 0-43-3,-8-6-213 3,-9 4 192-4</inkml:trace>
    </iact:actionData>
  </iact:action>
  <iact:action type="add" startTime="48499">
    <iact:property name="dataType"/>
    <iact:actionData xml:id="d2">
      <inkml:trace xmlns:inkml="http://www.w3.org/2003/InkML" xml:id="stk2" contextRef="#ctx0" brushRef="#br0">3147 12199 277 0,'2'9'183'8,"4"-9"-9"-3,18-12-10 7,5-11 1-9,9-14-23 7,8-4-21-5,1-6-41 4,2-2-16-4,0 6-22 5,3-1-5-5,-1 8-4 5,0 6-1-5,-2 8 1 5,-2 0-1-5,2 14-2 5,-13-6-2-5,3-5-5 5,8 10-2-4,1-12-6 3,16 2-3-4,4 7-2 5,6 1 2-5,-2-8 12 5,2 16 2-4,-3-7 7 4,-2 2-5-5,-6 10-10 4,-6-2-4-3,-4 2-8 5,-4 2-2-6,-3 1-1 4,2-5-1-3,4 3 0 4,0 7-1-4,8-6 1 3,-6 3-1-3,-1-4 0 4,4-3 1-5,-8 1 0 6,6-1 0-9,-7 7 0 7,1-3-1-4,2 4 1 4,-14-3-1-3,9 3-1 5,-2-7 0-8,-5 3 1 8,10 3-1-6,-2-2 0 5,5 1 0-5,-1-6 0 5,-2-3-2-5,-2 2-40 6,-6-7-67-8,1-2 72 9</inkml:trace>
    </iact:actionData>
  </iact:action>
  <iact:action type="add" startTime="60535">
    <iact:property name="dataType"/>
    <iact:actionData xml:id="d3">
      <inkml:trace xmlns:inkml="http://www.w3.org/2003/InkML" xml:id="stk3" contextRef="#ctx0" brushRef="#br0">6221 13314 253 0,'-38'60'103'5,"25"-69"-58"4,-14-7-41-4,7 7-8 5,-13-2 2-5,-2 11 14 5,-2 3 16-5,-12 11 32 5,14 13 14-5,-7-4 21 5,2-5 7-5,9-4 8 4,1-11 3-3,6-9-6 3,1-7-9-4,1-14-20 5,-7-12-14-5,6 3-23 5,-6-5-13-3,-4 1-18 3,5 3-6-5,1-3-2 5,5 7 0-4,2 3-1 3,7 5 0-4,2-3-1 5,10 0 0-6,-3-7 2 7,4-1 3-7,18-5 7 9,-9-5 5-10,20 1 3 5,-4-3-2-3,5 4-7 5,0-1-4-4,3 13-5 3,0-2-2-4,3 8 0 5,2 12 0-5,4-3 0 5,4 17-1-5,-1 3 1 5,3 10 0-5,-4 2 0 5,-3 3 0-6,4 5 1 7,-9-2 0-6,10 7 0 7,-11-7 1-9,-5-1-1 8,7 0 1-7,3 6 0 6,-1 3-1-4,2 12 0 4,1 7 0-4,-7 5 0 3,1 5 0-4,-3 7 0 5,-3 1 1-5,0-3 2 5,-2 5 1-5,-10-15 3 5,-6-4 2-5,-13-5 6 5,-7-5 4-5,-16 2 4 6,-1 3 0-7,-13-3 8 8,-7 0 5-8,-9 3 11 3,-7-3 5-2,-5 2 3 5,-5-7-7-4,11-9-14 3,5-4-10-4,3-17-26 5,0-6-21-5,-16-28-75 5,1-16-50-5,-18-44-209 4,-3-19 222-4</inkml:trace>
    </iact:actionData>
  </iact:action>
  <iact:action type="add" startTime="62378">
    <iact:property name="dataType"/>
    <iact:actionData xml:id="d4">
      <inkml:trace xmlns:inkml="http://www.w3.org/2003/InkML" xml:id="stk4" contextRef="#ctx0" brushRef="#br0">9656 13484 545 0,'-101'107'262'3,"68"-102"-102"7,0-6-83-4,-6-12-88 3,-4-4-5-3,-4-1 2 3,1-1 6-4,2-1 32 5,10 0 12-5,1-7 17 5,3-9 8-5,5-4 1 5,-1-2-1-5,4-10-7 5,2-8-7-4,9-8-18 3,-6-10-8-3,14-14-13 3,1-2-5-3,2-7-5 4,5-9-1-5,10 22-2 5,1 0 0-5,3 20-2 5,1 15 0-5,6 9-2 5,-3 7 0-5,9 12 1 5,6 6 0-5,10 7 3 6,7 4-1-7,15 5-1 5,-3 0 0-4,4-1 2 6,6 1 2-7,-1 6 2 7,4-3 1-7,-6 13-1 7,-3 9-1-7,-7 10 0 5,-2 5 0-4,-2 15 2 6,2 10 1-6,-6-1 2 6,-3 3 1-7,-6 7 2 6,-6-11 2-6,-6 6 1 7,-5 0 0-7,-15-9 3 7,-4 1 11-7,-6-6 14 7,-5 0 2-7,-11-5-5 7,-6-1-12-7,-16 6-19 7,-7 0-3-5,-10 8-3 3,-3 2 2-5,-7 5 3 7,-6-3 10-5,4-3 31 3,-5-4 17-4,-6-21 9 4,-2-7-12-3,-18-23-80 3,0-9-69-4,-12-29-260 4,1-10 228-3</inkml:trace>
    </iact:actionData>
  </iact:action>
  <iact:action type="add" startTime="106900">
    <iact:property name="dataType"/>
    <iact:actionData xml:id="d5">
      <inkml:trace xmlns:inkml="http://www.w3.org/2003/InkML" xml:id="stk5" contextRef="#ctx0" brushRef="#br0">4269 16882 237 0,'2'-47'178'9,"-12"53"26"-4,-2 3-72 5,-3 4-8-5,0 4-21 5,8 5-9-5,-4 0-11 5,10-1-7-5,-1-7-21 5,-1-6-16-5,0-7-27 5,3 1-8-5,0-2-7 5,0 0 0-5,6-2 4 5,19-1 5-5,51-9 4 5,-40 7 0-5,16 0 0 6,6 5-3-6,2 0-3 4,6 7-3-3,-4-6-1 4,4 1-1-6,12 1 0 7,3-3 1-6,19 0 0 4,4-10 0-4,-5-4 1 6,8-8-1-6,2-3 1 5,7 0 0-6,12-5 0 5,4 2 0-3,-1 4 0 3,-8 5-1-4,-9 7 1 6,0 7 0-7,-1 5 0 6,5 8 0-5,5 4-1 6,-10 2 1-6,-4 4-1 5,-5-6 0-5,-4 1 0 4,4-4 1-4,8 2-1 5,0-6 1-5,2 0 1 6,1-2 0-5,-1 2 0 2,4-1 1-2,-2 7 0 3,2-1 0-4,-1 12-1 5,-2 2 0-5,-12 7-1 6,0 2 1-7,-4-1 1 6,0-1-1-5,3 2 0 5,-3-3 0-5,-4-5 14 5,-2-3 2-4,-5-8 4 3,-2-3 2-4,10-6-1 5,5 5 1-5,9 1 2 4,0 0-2-4,-3 4-11 5,-14-2-4-4,-8-7-4 3,0 4-2-4,-6-6-1 6,6 3 0-7,0-1-1 7,-5-6 0-7,-4 0 0 6,1-10 0-5,-5 3 0 5,-3-3 0-4,-7-2 1 3,-4 5 1-4,0 3 12 6,0-7 2-7,-1 6 0 6,-2-5 0-4,-6-1-13 3,3 4-3-4,1 5-1 6,-8-1 0-6,-8-2 0 5,-8 0 0-6,-4-1 2 7,-2 1 0-7,4 2 2 8,5 5 0-9,-9-2 0 7,2 0 0-6,-4 0 0 7,-4-2-1-6,2 2 1 4,-3-1-1-4,4 2-2 5,-4-1-2-5,-7 0-123 5,-1 6 92-4</inkml:trace>
    </iact:actionData>
  </iact:action>
  <iact:action type="add" startTime="149108">
    <iact:property name="dataType"/>
    <iact:actionData xml:id="d6">
      <inkml:trace xmlns:inkml="http://www.w3.org/2003/InkML" xml:id="stk6" contextRef="#ctx0" brushRef="#br0">3857 15522 160 0,'-3'-1'142'4,"4"-2"35"5,2 3-23-4,-4 0-71 7,1-2-30-9,0 2-39 7,0-2-10-5,0-1-1 5,9-19 2-5,23-47 0 6,-10 39 0-7,-5 0 15 6,-1-1 10-4,-4 2 15 4,-1 4 5-6,7 3-6 6,4 6-6-5,0 5-9 5,-3 4-4-5,6 7-4 6,0-2 0-7,8 8 0 9,10-3-1-11,-6 5 3 9,0-5 7-6,3 1 0 6,-2-1-1-8,2 0-9 8,4 3-9-6,3 0-5 6,-14 4 0-8,11-2 0 8,-8-2 1-7,-1 0 2 7,4-1 1-7,-9-5 0 7,11 3 0-6,-10-3 0 5,7-3 0-5,5-2 1 4,-4-1 0-5,0-2 0 6,5 2-1-3,-6 0-4 2,8 2-2-5,4 4-2 8,-6 2-1-9,0 4 1 7,0 2-1-5,-7 6 1 6,7-1 0-7,-18-2 1 6,6 0 0-4,-2-2 3 4,-3 1 7-5,6-1 9 5,1-4 4-5,2 4 3 4,1-7-5-3,2 6-9 4,0-2-5-6,-3-1-6 7,-2 4 0-6,2 2 0 5,-2 4-1-6,6 0 0 7,-1 1-1-7,-1-2 0 8,1 2 0-9,-6-13 0 9,5 2 1-10,-13-5 3 8,7 3 4-4,1-3 7 5,-11-6 4-6,6 4-1 6,-6-3-4-7,-3-1-9 6,-2 6-2-6,2-6-2 7,2-1-1-7,2 11 2 8,9-1 0-8,-6 6 4 6,4 1 2-6,5 2 1 7,0-7 0-4,7-2-3 1,-3-1-3-3,9-2-1 6,-6-3 0-7,-1-5-1 8,3-3-1-9,-6 0-1 7,0 1 0-5,4 10-1 4,-4 0 1-2,0 3-1 1,4 4 1-1,-4-1 1 2,6 0-1-5,2-3-3 7,-2 1 17-7,4-1 6 7,0-3 3-8,4 0 4 8,0 3-16-6,-2-5-5 6,2 7 0-8,-8-5-2 9,2 6 0-9,-1 5-1 8,-7-1-1-6,-3 2 0 6,-2-4 1-7,0 2-1 6,-3 2 0-3,1-1 10 1,0 2 3-3,-7-12 5 6,9-1 1-8,-5-6-9 8,4 1-3-7,4-1-6 8,-6-2-1-9,3 13-2 8,-8-5 0-7,-1 0 0 8,-2 3 0-9,2-3 1 11,1 3-1-14,3 4 0 10,-3-4 1-5,2 0-2 5,-3-6 0-4,2-2 1 3,0 3-1-4,2 1 1 5,-6-4 0-5,5 5-1 4,-1-6 0-4,0 1 0 5,-1 3 0-5,-6-2 0 5,-1 4 1-5,0 0 0 6,2 6 0-7,2 0 1 6,-8-6-1-5,5 5-1 5,-1-10 0-5,4 2 0 5,8-3 1-4,-5-8 0 3,9 9 0-4,3-1 1 5,-8-4-1-5,5 9-1 5,-3-7 0-5,4 5-1 6,2 4 1-7,1 2 0 6,0 7 0-5,-2-4 0 6,2 5 0-6,-3 2 2 5,1-5-1-5,-2-2-1 6,-1-9 1-8,4 9-1 8,-1-9 0-7,6 6 0 8,-6 0 1-10,7-11 0 9,-2 7-1-7,3-7 1 6,6 5-1-5,1 3 1 6,-1 3-1-6,0 2 2 6,-2 7 9-7,-1-2 10 7,-5-1 3-6,-1-4 7 4,-5-2-8-3,4 3-7 3,-12-7-4-3,5 2-6 3,-3-1-2-4,-14-12-3 6,4 9 0-7,-6-2-1 5,-1 0 0-3,-5-1 0 4,1 1 0-6,4 5 1 7,-4-9-1-6,7 10 2 4,1-1 1-3,-10 0 0 5,7 8 1-7,-2-8-3 5,1 5 0-3,-2-2-1 5,2 2-1-8,-2-2 1 7,-5-6-1-6,7 3 1 7,-4-7 0-7,-1 6 1 7,6 1 0-6,-3 0 0 5,3 3 2-6,2-3-1 8,-2 8 0-8,0-5-5 6,2 2 14-6,3-4 5 8,-3-4 2-9,6 0 10 9,0 1-12-9,-5 4-7 8,2-2 1-7,0-3-7 7,-2 0-3-6,0-5 1 5,1 8-2-5,1 3 2 5,3-1 1-5,-2 4 0 5,-3-11 0-3,-1 0 0 1,1 2-3-3,10 0-2 5,-5 3 1-4,7-3-1 5,-12-5 3-6,2-3 0 3,-2 5 0-4,-4-1-1 5,5 1 1-4,-2 6 0 5,5-1 1-4,7 4 1 5,-3 5-2-7,7-5 0 5,2 1-2-3,-2 0 2 5,9-1 0-8,-2 8 0 7,-6-5 1-5,2-6 2 5,-4-5 0-4,-1-3 1 4,-3 4-1-6,3-3-2 6,-2 6-1-5,-3-4 0 6,2 4 1-7,1 1-1 8,7 3 0-9,-5 0 1 9,3 0-3-9,-8 2-1 9,-4-2 0-9,4 3 1 8,-13-9 2-5,10 3 0 3,-11-3 0-5,8 0 0 7,8 4 0-7,-11-2 0 6,14 4 0-4,-16-3 0 2,-2-2 10-1,9 10 3 2,-1-5 4-4,9 2 2 5,1 0-12-5,-7-5-3 4,5 3-3-4,1 5-1 6,-4-8 1-6,3 5-1 4,-4-4 1-4,3 5-1 6,-7 1 0-6,1-4 0 5,-1 0 0-5,-1-3 0 4,1-2 0-4,2-2 0 7,7 4 0-9,1-5 0 8,-4 5 0-7,6 3 0 6,-12-3 0-4,-9-3 0 3,2 1 0-3,-2 2 1 3,0-3-1-3,19 13 0 4,-11-2 1-6,-2-1-1 6,-3 0 1-5,-7-7 0 4,13 3 0-3,-6-3 1 4,7 0 0-6,-3 0 0 7,-11-2 1-7,4 2-1 6,5 5 0-5,-2 0-1 5,3-2-1-4,-1-5 0 4,-2-1 0-6,5 3 1 7,-3 0-1-6,1 3 1 5,0 4-1-5,-9-9 1 5,5 0 0-5,-2 2-1 5,-8-6 1-5,3 1-1 5,2 5 0-5,-3 2 0 4,4 1 0-4,2 3-1 7,3-12 0-8,-1 3 0 6,4 3 1-5,-1-8 0 6,1 8 0-7,2-1-1 7,-3-7 1-7,1 11 0 7,-3-6 0-6,2 3 0 4,-3 3 0-6,-2-3 0 8,3 0 1-6,-2 0 0 5,3 0 1-5,-6 0-1 5,5 0 2-5,3 0-1 5,-4 0 1-6,1 6-1 8,0-6-1-8,-10 2 0 6,2-2-1-5,-1-2-2 4,-5 2-1-4,0-1-12 6,0 1-15-7,0 0-48 7,0 0-40-7,0 0-184 7,0 0 195-7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2:57:09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5834">
    <iact:property name="dataType"/>
    <iact:actionData xml:id="d0">
      <inkml:trace xmlns:inkml="http://www.w3.org/2003/InkML" xml:id="stk0" contextRef="#ctx0" brushRef="#br0">2977 7204 589 0,'3'17'229'10,"-1"-3"-124"-5,12-7-111 5,3-3-2-5,16 3 9 4,2-3 10-4,6 3 19 5,1-3 5-5,9 4 7 6,5-3-2-8,4-2 4 8,-2 0 6-6,4-4 6 6,2 1-3-8,10 4-11 8,8-2-11-6,-2-4-10 11,5-1-4-16,2-11-8 9,6-2-1-3,9-4-4 4,-3-2-1-3,8 3 0 1,-3-2-1-3,-11 3 2 4,4 3 5-4,-2 4 5 6,1 5 3-6,3 5 7 4,-5-4-3-4,-2 6-3 6,2 6-2-7,-9 2-8 6,5 4-2-5,-4-9-2 5,-4-4 0-5,0-1 1 5,-3-10-1-4,-13 5 1 2,-2 1-2-3,-20 3-3 5,-10 5-78-5,-30 5 58 5</inkml:trace>
    </iact:actionData>
  </iact:action>
  <iact:action type="add" startTime="127534">
    <iact:property name="dataType"/>
    <iact:actionData xml:id="d1">
      <inkml:trace xmlns:inkml="http://www.w3.org/2003/InkML" xml:id="stk1" contextRef="#ctx0" brushRef="#br0">15812 6535 62 0,'44'27'28'3,"-39"-43"-3"6,3-3 4-3,-2-1 22 3,4 2 7-4,-7 1 1 6,2 1-9-6,3 16-6 5,-2-4 6-5,6 5 11 5,-1 12 1-5,5-4-14 5,1 5-14-5,9-3-13 4,-6-3-2-4,10 0 8 6,-3-2 8-6,0-4 22 4,-2-4 7-3,0-2 9 4,3-3-5-6,7 7-20 6,3 4-12-4,-10 3-17 4,5 4-5-5,-11-1-2 4,2 2 0-2,-2 4-1 1,4-2 0-2,-4 1-4 3,0-3 0-3,4 1-1 4,-6-7 1-5,8 2 0 4,2-8 0-4,2-2 7 5,2-4 2-5,6 6 2 5,4 2-1-5,5 4-7 6,3 0-5-7,-10 0-3 6,-1 1 0-5,-6 2-1 5,-6 2 0-5,-3-1 1 5,5-1 0-4,-4-3 2 4,3-6 2-6,-2-7 5 6,0-1 3-5,6-5 5 4,0 0 0-4,4-1-5 6,0-1-2-7,1 0-8 7,-6 8-2-7,2 2-1 7,1 8 0-7,-3 0 0 6,0 7 0-5,5-3 0 6,-5-7 0-7,3 0 2 6,3-7-1-5,-7-6 1 5,7-1 0-4,-11 0-1 3,4-2 0-5,4 0 0 7,-1 5 0-7,12-1-1 8,-3 5 0-8,5 1 0 6,-2 3-1-4,-9-2 0 3,4-3 1-3,2 2 1 4,0-4 1-5,5 3 0 4,-6 0 0-4,1-1 1 6,0 2 10-5,-5 0 3 1,-1 1-1-2,1 4-1 5,-14 1-9-5,12 3-4 5,-3 1 1-4,-2 4 0 3,7-5-1-4,-17 1 1 6,5 0-1-7,-10-4 0 6,4 5 1-5,-4-5-1 5,-4 0 1-5,-4 0-1 5,2-6-33-5,-5 7 23 5</inkml:trace>
    </iact:actionData>
  </iact:action>
  <iact:action type="add" startTime="129456">
    <iact:property name="dataType"/>
    <iact:actionData xml:id="d2">
      <inkml:trace xmlns:inkml="http://www.w3.org/2003/InkML" xml:id="stk2" contextRef="#ctx0" brushRef="#br0">15660 7769 96 0,'0'-2'64'3,"0"1"-4"7,0-1-20-6,15-22-30 6,48-43-2-5,-42 46 13 6,1-5 5-6,3 10 7 5,-4-1 0-5,2 5 4 5,-2 1 6-5,1 10 16 4,6 2 6-4,-3 6-8 6,7-1-6-6,1-3-15 5,-2 0-3-6,4-1 5 8,1 1-2-8,2 2 2 6,4-4 3-6,1-1-7 7,2 2 2-6,4 1 6 5,-6 3-2-6,4 4-3 7,-8 2-4-7,5-1-13 6,-4-1-4-4,1 2-8 4,-2-2-1-4,-3 1-3 2,2 0 0-3,-5-3 1 5,-8 1 2-5,5-9 5 5,0 0 4-5,0-6 2 5,9 3-1-5,-12-8-7 5,-2 0-3-5,5 3-5 5,-10 0-1-5,15 10 0 5,-2 1-1-5,-3 0 0 6,5 3 0-7,-5 4 1 6,3 1 0-5,-2-8 2 5,-1 2 0-5,1-10 12 5,-4 0 8-5,6 2 2 5,0-6-1-5,7 2-10 5,-3-7-8-5,1 11-3 5,-3-7 0-5,1 7-1 5,5 8 0-5,-10 0 0 6,-5-1 0-7,5 3 0 6,-6-3 0-6,8 1 0 6,0 0 0-5,-11-2 1 5,7-3 1-5,-10 0 1 5,3-5 3-5,3 2 0 5,-2-5-1-5,9 5-2 5,-1 0-3-4,-1 3-1 3,-3 6-1-4,0 2 1 5,4 0 0-5,-6 0 0 5,2-6 0-5,0-1 1 5,-5 1-1-5,6-1 2 5,-6-2 1-5,7-9 22 5,5 2-1-5,1-3 2 5,-1 3 0-5,10 2-22 5,-7 0-1-5,-1 4-2 5,-1-1-1-5,-2 3-1 5,1 2 1-5,2 4 0 5,7 3 2-5,-7-1 5 4,7 5 3-4,-6 0 1 5,3-2 0-5,2-5 0 5,-4-6 0-5,-3-8 1 6,4 2-1-7,-3 1-4 6,-1-3-2-5,-7-5-210 5,-8-5 154-5</inkml:trace>
    </iact:actionData>
  </iact:action>
  <iact:action type="add" startTime="142582">
    <iact:property name="dataType"/>
    <iact:actionData xml:id="d3">
      <inkml:trace xmlns:inkml="http://www.w3.org/2003/InkML" xml:id="stk3" contextRef="#ctx0" brushRef="#br0">14981 9984 101 0,'-40'-11'51'9,"36"-12"-15"-4,3-10-26 5,1-10-5-5,-2 7-5 5,4-5 1-5,-1 0 0 5,3 7 9-5,-4-2 33 5,0-1 17-5,0 4 26 5,0 3 1-5,3 0-21 6,1 5-14-6,6-3-25 4,-1 0-10-4,9-2-11 5,5-2-3-5,1-1-3 6,4 0 0-6,-4 3-1 4,-1 5 0-3,-4 9-1 4,-1-1-1-7,4 15 1 9,0 2 0-8,1 10 3 6,4 7 3-4,0 5 2 3,4 2 1-4,1 1-1 6,-2-1-1-7,-8-5-1 6,-5 6 0-5,-1-3 35 5,-2 3 7-5,0 3 2 5,-5-6 3-4,-4 3-33 4,5 7-5-6,-10 3-2 6,-4 5-1-5,8 11-4 5,-9-1-2-5,5 5-2 7,3-4 0-9,0-6 1 7,3-7 0-5,-4-10 3 5,0-2 31-6,-4 0 20 7,-9-2 4-7,-3 3 1 6,-7 3-30-5,-1-5-16 6,-8-3-3-7,-3 0 14 7,-3-3 5-7,-9-10 0 6,2 4 0-6,2-13-14 8,-4-5-8-8,-6-17-107 7,4-11 74-8</inkml:trace>
    </iact:actionData>
  </iact:action>
  <iact:action type="add" startTime="148713">
    <iact:property name="dataType"/>
    <iact:actionData xml:id="d4">
      <inkml:trace xmlns:inkml="http://www.w3.org/2003/InkML" xml:id="stk4" contextRef="#ctx0" brushRef="#br0">17153 8944 125 0,'-33'-9'101'5,"44"-8"11"4,-6 1-20-4,11 2-44 4,1-1-17-4,2 8-16 5,3 0-2-5,-5 3 0 6,2 2 3-7,0 4 1 6,3 1-1-4,5 0-5 4,-4 3-2-5,4 0-5 5,-6-4 0-5,5 4 0 5,-2 1 2-6,1-4 25 6,0 3 6-4,2-3 4 4,1-3-1-4,5 8-25 3,4-2-7-4,-4 5-5 5,3 4-1-5,-3 2-1 5,0-5 0-5,-2 1 1 5,-1 3 2-5,-3-8 16 5,1-7 11-5,1-1 8 5,4-4 3-5,0-3-16 5,0 1-10-5,3-2-10 5,-1-1-3-6,2-2-2 6,6 3 0-5,4 8-1 6,-4 4 0-6,-1 1 0 4,-1 5 0-4,0-7 1 5,-5 1 1-4,-3-7 0 3,-1 2 0-4,-9-1 2 6,6-7 0-6,-10 2 0 4,10-4 0-4,6-3-3 5,1 0 0-5,11 5-2 5,-6 1 0-5,2 6-1 5,1 4 0-4,3 7 0 3,-1 5 1-4,-1 10 0 5,4 0 1-3,-6-7 1 1,1-4 2-3,0-9 1 5,-5-2 0-5,2-4 0 5,-11 2 0-5,-6-6-1 5,9 1-1-6,3 5 0 6,6 0-1-5,-1 10-1 5,5 1 0-5,0 0 1 5,-6 4-1-5,6 3 2 5,-7-1 0-5,1-6 1 5,-4-1 2-5,2-3 4 5,-5-7 11-5,-2-4 12 7,2-3 3-9,-3 1-1 7,8-3-10-5,1 5-14 5,-4 1-5-5,1 2-3 6,-3 1 0-7,0 0-1 6,-3 0 0-6,3-5 0 7,-5-1-1-6,13 1 1 5,0-6 1-6,2-2 3 7,-4 4 1-6,-6-15 5 5,7 5 3-4,-4 1-2 3,-5-3-1-3,9 10-6 2,-6-3-4-3,12 8-2 6,4-1 0-7,-6 3 0 6,11 1 1-5,-1-9 0 5,2 1 0-5,7-7 0 5,0-3 0-5,5 1 1 6,-3-4 0-8,-2 0 1 8,-1 6 0-6,-10 11-1 5,2-5 0-4,-4 13-2 3,-6-1-2-4,-6 3-4 6,5 18-9-7,-17-1-278 6,6 9 217-5</inkml:trace>
    </iact:actionData>
  </iact:action>
  <iact:action type="add" startTime="155143">
    <iact:property name="dataType"/>
    <iact:actionData xml:id="d5">
      <inkml:trace xmlns:inkml="http://www.w3.org/2003/InkML" xml:id="stk5" contextRef="#ctx0" brushRef="#br0">20186 9722 100 0,'31'86'39'4,"-39"-68"-23"5,1 2-33-4,-4-1-7 5,1 3 2-4,-4-8 30 4,-3-9 52-5,-2-4 83 5,-10-4 30-6,7-3 18 7,5 3-24-7,1-8-57 5,13-3-27-4,-11-8-43 6,1-7-13-6,9-5-19 6,-10-7-6-7,14 0-2 6,3-6-2-5,-5-4 1 6,12 4 1-7,-9-2 0 6,-10-4 0-5,6 1 1 6,-10 1 1-7,11 0 5 6,2 5 3-5,0 3 2 5,11 2-1-5,7 4-7 5,-3 1-4-5,14 6-4 5,-4 3 0-3,-1 5-1 1,4 3-1-1,6 10 2 2,-2 1 0-3,-2 4 1 2,3 4 2-3,2 4-1 5,-2 4 0-5,3 9 1 5,5 5-1-5,-5 12 0 6,-3 11 1-8,-3 10 1 8,-10 6 0-6,-2 11 0 4,-4 1 1-4,-3 4 1 5,-6 0-1-5,-4-3 1 6,1-5 1-6,-4-12 2 5,1-4 1-4,-15-10 2 1,-6-5 2-1,-11-4-14 4,-11-4-41-5,-22-13-154 5,-7-6 133-5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00:25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617">
    <iact:property name="dataType"/>
    <iact:actionData xml:id="d0">
      <inkml:trace xmlns:inkml="http://www.w3.org/2003/InkML" xml:id="stk0" contextRef="#ctx0" brushRef="#br0">3655 7750 139 0,'49'83'94'4,"-47"-86"-7"6,-4 3-20-5,2 0-26 5,0 0-4-5,0 0-3 5,0 0 2-5,0 0-10 5,0 0-10-5,17 6-11 5,2 1-1-5,44 10-1 6,-45-25-1-7,-14 0-1 6,12 0 12-5,3-3 23 5,6 7 8-6,0-6 19 7,0 2-2-6,-1 4-13 4,6-4-7-2,1 3-15 2,1-3-8-4,-1-4-9 5,2 4-2-6,2-6-3 8,0-5 0-6,1 0-1 3,0 0 0-6,2 5 0 8,-4 3 6-5,0 0 12 3,-5 1 2-4,-3 6-1 6,5 5-4-8,2 12-15 8,-11-4 0-7,2 4 0 7,-4-1-1-5,-7-2 0 2,7 2 0-3,-4-4 0 6,1-3 1-6,-1-3 0 4,0-1 1-4,4-1 0 6,-4-1-1-6,9-4-1 4,2 3 0-4,3 2-2 6,1 0 0-3,-1 3-1-2,2 7 1-1,-6-5 0 4,6 2 0-4,-1-8 1 5,2-4 2-5,5 2 1 6,-6-10 1-7,2 9 22 7,4-9-1-6,-2-3 0 4,-1 1-2-4,4-1-22 6,4 5-1-7,-1 1-1 8,4-2 4-9,-5-5-3 7</inkml:trace>
    </iact:actionData>
  </iact:action>
  <iact:action type="add" startTime="25373">
    <iact:property name="dataType"/>
    <iact:actionData xml:id="d1">
      <inkml:trace xmlns:inkml="http://www.w3.org/2003/InkML" xml:id="stk1" contextRef="#ctx0" brushRef="#br0">5196 10309 521 0,'98'52'222'4,"-87"-54"-91"6,14 4-119-5,6-6-18 5,4 0 2-5,11-6 3 5,-1-1 0-5,4-14 1 5,8 1 2-5,-4-9 0 5,-1-4 1-5,8 7 9 5,0-3 7-5,-4 4 4 5,4 3 1-4,-2 10-10 3,-1 3-7-3,3 23-5 3,3 13-1-4,1 12 0 4,-1 6 0-4,3 5 0 6,-6-2 0-6,0-2 1 5,-5-1-1-4,-5-6 1 2,-6-7 1-3,-7-1-2 6,-3-5 1-7,-4 0 0 7,2 5 0-6,-10 2 1 6,6 0 0-8,-6 4-1 8,6-2-1-7,4-6-2 6,-10-1-2-5,14-11-90 5,5-5-131-2,6-13 146 0</inkml:trace>
    </iact:actionData>
  </iact:action>
  <iact:action type="add" startTime="30214">
    <iact:property name="dataType"/>
    <iact:actionData xml:id="d2">
      <inkml:trace xmlns:inkml="http://www.w3.org/2003/InkML" xml:id="stk2" contextRef="#ctx0" brushRef="#br0">20450 5419 164 0,'36'-39'109'4,"-45"34"3"6,-2 2-9-5,1 0-35 5,1 1-22-5,9 4-33 5,-6-7-10-5,1-3-3 4,-3 2 0-4,0-7 3 5,4 1 7-5,0 4 17 5,1-9 4-5,-1 14 2 5,2-2-7-5,2 3-19 5,0 2-6-5,0 0-5 5,0 0-3-5,0 0 2 5,0 0 0-5,0 0 5 5,0 0 5-5,0 0 16 5,0 3 14-5,2 8 25 5,-2 0 9-5,0 4-1 5,-2-8-7-4,-3 4-23 3,1 5-10-4,0 0-14 5,-16 36-4-5,10-35-5 7,4-3-2-9,-3-3-3 7,4 15 0-4,2-17-1 5,-2 7-1-8,7 4 1 7,4-9 0-5,-3 18-1 5,0-9 1-5,5 4 0 6,-5-2 1-6,2-2 0 3,4 4 0-3,-2 2 0 5,-2-2 0-5,2 1-1 6,0 15 0-6,4-6 0 5,-2 5-1-5,7 4 1 5,1-10 0-5,-3 8 0 4,2 5 1-4,-2 2 0 6,-3-4 0-7,-4-3 3 6,0-1 9-4,-3-6 6 3,-1 3 1-4,-3 2 2 5,-2-3-6-4,-3 5-3 4,-1-2-1-6,1-7-2 6,1 4-1-5,-1-5-5 6,-1-1 0-7,4 8-2 6,-1-6 0-5,1 4-1 6,2 2 0-7,2-7 0 6,0-3 0-5,-2 2 1 5,1 2 0-3,1-1 0 2,1 4 0-6,2-4-1 8,1-1 1-7,-3 2-1 8,0-4 1-8,0-1-1 6,4-4 1-6,-4-4 1 6,1 2-1-5,3-2 1 5,-6-2 0-5,1 2-1 6,-1-3 1-6,-1 7-1 4,0 4 0-4,2 7-1 6,-2 1 1-7,-2 0 1 7,1 7 0-7,-5 1 3 7,2 1 7-6,0-2 10 5,-3-4 2-5,1 1-1 5,1 1-8-6,1-3-8 6,-3-2-2-4,3-2-2 4,-1-6 0-6,0-2-1 5,1-1-1-3,4-7-1 3,0 7 0-4,0-7-1 6,3 5-1-7,3 2 1 6,0-1-1-5,5 5 1 7,-1-1 0-9,1-2 1 7,3 4-1-5,-6-3 0 5,3 1 0-4,0 3 1 3,-3-5 0-3,0 5 1 4,-2 3 1-6,0 2 1 7,-1 0-1-6,1-1 1 6,-1 1-1-8,1-4 1 8,-1 9 0-7,-2-7 1 7,0 4-1-7,3 0 0 7,-4-6 1-7,-2-1-1 7,3 3 0-7,2 2 0 6,0-2 0-4,1 4-2 4,-3 0 0-5,5 0 0 4,-2 9-1-4,5 3 1 5,-4 3 0-6,-1 1 1 6,5-9 1-4,-6-9 0 4,4-10 1-5,-6-12-1 4,-1-5-1-4,-2-5-2 5,-2-5-2-4,2 2-5 4,0-1-14-6,0 1-56 6,0 0-59-5,-1 0 82 6</inkml:trace>
    </iact:actionData>
  </iact:action>
  <iact:action type="add" startTime="37534">
    <iact:property name="dataType"/>
    <iact:actionData xml:id="d3">
      <inkml:trace xmlns:inkml="http://www.w3.org/2003/InkML" xml:id="stk3" contextRef="#ctx0" brushRef="#br0">20751 9169 109 0,'14'37'65'6,"-9"-45"-13"2,-1 1-17-2,1 1-27 3,-5 0-4-4,-3 1 23 5,3 3 18-4,-2-1 27 3,2 3 5-4,0 0-19 5,0 0-17-5,-1 0-20 5,-2 13-1-5,-4 7 10 5,1 42 3-5,0-47-1 5,6 3-5-5,-7 1-14 5,7 0-5-5,4 1-6 6,-4-3 0-7,12 2-1 6,-7-3 0-5,3 0 1 5,-3 4 2-5,-2-4 19 5,8 6 5-5,-10-3 3 6,12 1-1-7,-7 4-16 6,4-2-4-4,2 5-3 3,1-1 0-3,-5-5 2 3,1 7 0-4,1-10 8 4,-10 4 6-3,6-2 7 4,-1-1 1-6,-1 6-4 7,4-1-6-7,-3 2-3 6,0 3-1-5,-1 1-2 5,-4 1-2-5,0 7-6 5,3-8-4-5,-6 1 0 5,-1-1 0-4,4 2 1 3,0 2 2-4,-7-2 34 5,7-2 4-5,-4-4 3 5,-1-2-1-5,8-2-36 5,5 2-5-5,-5-6-4 5,-1 6-1-5,-2 1 1 6,-5 2 0-7,5 3 0 7,-5 3 1-7,11 5 19 7,-7 1 2-7,-13 2 5 11,6 1 3-14,-2-2-18 8,4 1-2-3,9-8-3 3,0 0-2-4,-9-8-1 4,0-6 1-4,1-8-1 5,-6-5 1-5,9 5-1 5,-2 0-2-5,4 0 0 5,-8 2-1-5,8 3-1 5,-5-1-1-5,0-12 0 5,1 2 0-5,-4-2 0 5,6-3-2-5,1 0-2 5,-1 0 1-5,-1 0-2 5,3 0 1-4,0 0-1 3,0 0-22-4,0-3-146 5,0 2 123-5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05:49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527">
    <iact:property name="dataType"/>
    <iact:actionData xml:id="d0">
      <inkml:trace xmlns:inkml="http://www.w3.org/2003/InkML" xml:id="stk0" contextRef="#ctx0" brushRef="#br0">13239 6831 586 0,'0'6'211'3,"-1"-3"-175"7,-1-3-41-5,1 0-5 6,-3 2 3-7,3-2 13 7,-1 5 4-7,1-5 18 6,-1 0 1-5,2 6 3 6,-1-5 0-7,-1 10-17 7,2-1-4-6,0-2-7 4,5 12-3-3,37 34-2 4,-13-35 0-6,7-2 1 7,-3-4 0-7,6 5 1 7,-4-10 0-7,4-5 0 6,4 2 0-6,2-5-1 7,-2 5 0-6,7 6 1 5,0-3-1-5,-1 0 2 4,5 1 1-4,-12-9 0 6,7-3 1-6,5 0 0 4,-3-4 0-3,8 3-2 4,-10 1 1-6,-4-4 1 7,4-1 32-7,1 4 13 6,-4-3 2-5,-4 0 0 6,6 7-32-6,-7-4-12 5,17 11-2-6,-6-3-3 7,-5-2-1-6,3 6 0 8,-10-10 0-11,12 2 0 7,6 8-1-3,-5-6 1 4,-1-2 1-5,-3 0 0 4,0-5-1-5,1 5 1 8,-1 0 0-7,1 5-1 4,-4-5 0-5,3 8 0 7,-8-8 0-7,7 4 0 8,0 3 1-8,-3-9-1 6,7 8 0-6,-5-4 0 8,4 4 1-8,-6-4-1 5,4-1 1-4,-5-2 1 6,2-7 0-6,7 8 1 4,-7-2-1-3,8 5 0 3,-4 2-1-3,-6-10 0 4,5 4-1-6,-8-2 1 6,3 3-1-5,0 3-1 5,-2 0 1-5,-1 0 1 5,2-1 3-5,5-2 33 5,0-5 6-5,-1-1 5 5,2-5 0-5,-5 4-31 5,-2 4-3-6,1 0-6 7,-2-3-2-6,-5 0-1 5,2-2 0-5,1 3 3 4,-1 0-1-4,3-4 0 6,-4 9-1-6,-5 0-4 5,4 1 0-5,-6 6 2 5,5-7 1-6,1-5 27 8,-6 5 10-9,0-6 6 7,-7-7-1-5,-1 4-22 6,-1 1-12-6,-1 3-6 5,-1 3-2-5,2-1-3 5,-7-3 0-5,-2 0-2 4,2 3 1-3,-6-2 0 4,6 3-1-5,-1 2-1 4,3-4 0-4,1 0-1 6,-3 1-1-7,2 3 0 6,-2 5 0-4,-4-2 1 3,2 5-1-4,-1 0 1 6,-3-2-1-6,5 8 0 3,-5-4 0-2,-2 6-164 4,-3 13 124-6</inkml:trace>
    </iact:actionData>
  </iact:action>
  <iact:action type="add" startTime="30878">
    <iact:property name="dataType"/>
    <iact:actionData xml:id="d1">
      <inkml:trace xmlns:inkml="http://www.w3.org/2003/InkML" xml:id="stk1" contextRef="#ctx0" brushRef="#br0">5217 5728 343 0,'6'-44'125'3,"-6"50"-100"7,0 2-20-5,-5 1-11 5,2-6 3-4,3-1 7 3,0-2 0-4,0 0-3 5,0 0-3-5,0 0 2 7,0 0 11-9,0 0 17 6,17 2 6-4,2 1 10 5,52 9-5-4,-49-9-10 3,-2-1-1-4,12 1-11 5,-2 3-4-4,4-1-2 3,3 0-1-3,-6-2-3 5,1 3-7-8,-12-4 56 8,4-1 1-7,-4 3 1 7,-4-4 6-7,4 1-51 7,7 5 0-7,1-4 0 7,4-2 0-6,1 5-3 5,0-4-2-5,5 3 0 4,-1-3 43-3,4 1 7 4,3-2 1-5,-1 0-4 5,-1 3-43-6,-12-3-9 7,2 3 0-7,-9-3 0 6,4-2-1-5,-3 1 1 4,4-2 1-4,2-2 1 6,-5 0 1-6,8-7-1 5,-6-4 1-4,12 0-3 3,2-1-2-4,-5-2 0 5,13 5-1-4,-8-5-1 3,5 13 0-5,1-10 1 7,0 6 0-6,-1 1 1 4,-4-7 1-4,4 10-1 5,-7-10 0-5,2-1 1 6,-3-7-1-6,0-2 0 5,6 5-1-5,5 4 0 6,-5-2-1-7,6 16-1 5,-9-8-1-3,6 12 1 3,2 9 0-3,-2-6 0 4,2 9 1-4,-10-2 1 2,5 0 0-3,-4 0 0 5,-3 0 1-4,3-1 1 3,-6-3-1-5,-5 3 1 7,-6-7-1-6,3 2-1 5,-3-2 1-6,10 2 0 7,0 7-1-6,5-4 0 5,-5 5-1-6,5 1 1 7,-2-5 0-6,2 1 2 4,-2-4-1-4,7 0 2 5,-7-6-1-4,1 0 0 3,3 0 0-3,-4 0 0 3,0-4 0-3,-3 4 0 3,2 4 0-4,-2-4-1 5,-2 5 0-5,2-3-1 6,-4-1 0-7,-1 9 0 7,8-10-1-7,-1 9 1 6,7-1-1-5,2 3 0 7,-3 3 1-8,2-6 0 5,-5 8 0-3,3-8 1 2,-4 4 0-3,3 2 0 6,-1 0-1-6,-4 4 1 5,-5 1 0-6,3 6-1 7,3 2 0-6,-5-2 0 5,5-6 0-6,-4 0-1 7,-2-2 1-7,4-1 0 7,3 1 0-7,-7-3 1 7,-4-6 1-6,-4 0 1 5,2-7 1-4,4-1 0 3,-1 0 0-3,5 2-1 2,-1 3-1-3,-1-7-2 6,1 4 0-7,2-2 0 7,0 0 0-7,2 3 0 7,3-3 0-7,6 0 0 7,0 1 8-6,8-2 21 5,-3-1 2-6,3-4 4 7,-4-3-7-7,-11-1-18 6,7-3-1-4,-7 9-1 3,1-7 0-4,13 6 0 4,-7 2 0-3,-3-2-1 4,3 5-2-6,-8-5-1 6,9 4-1-4,1 1-1 5,3 0 0-8,6 5-1 8,-2-2 0-6,9 0 1 6,-7 0-1-8,-9-8 2 8,-7 1 1-6,-8-3 0 5,1-2 1-5,6 1-1 4,1 0-1-3,2-1 0 4,1-4-1-5,-2-3 1 5,4 1-2-6,3-4 1 7,0 0 0-7,0 2-1 7,-1-4 0-6,0 5 0 5,1 7 0-6,-5-4 0 6,6 5-1-6,-7-1 0 7,-8-4 0-6,4 7 0 5,0-8 0-4,-4 0 0 2,9 4 2-2,-17-5-1 4,10 4 0-5,-4 4 0 5,1-4-1-5,6 10 0 5,-2 1-1-5,3 1 0 4,-1 2 1-3,3 5-1 4,0-3 1-5,6 9 3 5,6 2 15-6,-8-5 6 7,2 6 0-6,2-3-3 4,-5 1-14-3,9 2-4 4,-14-1-1-5,-2-2 0 5,4 0 0-5,1 8 2 5,8-3-1-5,1 4 1 5,-2-2 1-5,-4-8-2 6,9-2 1-7,-2-5-1 6,3 3-2-7,0-7 0 9,-3-2 0-9,-4-2-1 8,0-4 1-7,-1 8-1 7,2-1 0-7,4 7-15 7,4-2-38-7,-5 4 36 7</inkml:trace>
    </iact:actionData>
  </iact:action>
  <iact:action type="add" startTime="42990">
    <iact:property name="dataType"/>
    <iact:actionData xml:id="d2">
      <inkml:trace xmlns:inkml="http://www.w3.org/2003/InkML" xml:id="stk2" contextRef="#ctx0" brushRef="#br0">5563 9146 63 0,'-40'96'32'3,"37"-95"-12"7,-3 4-8-6,11 1-12 6,-8-6 0-4,3 0 21 3,0-3 15-4,-2 2 20 6,2-1 18-6,0 0 7 4,0 1-4-4,0-1-9 5,0 1-15-5,0-1-25 5,0 1-9-5,2 1-11 6,7-8-3-7,-4 3-2 6,7 0-1-4,-1 2 1 3,-1 2 4-4,5 1 15 5,0 0 6-5,38 11 10 5,-40-10-1-4,-1 2-7 4,4 5-4-5,-5-3-4 5,5 4-2-5,0-7 0 5,-1-2 1-6,1 8-1 6,1 0-1-5,2 7-6 6,-5-4-2-7,4-4-6 7,1 8-2-8,3-5-1 7,-2 1-1-5,-1 3 1 6,-3-14 0-6,1 2 0 5,3-1 1-6,1-4 5 7,3 3 2-5,-2 0 1 3,0-5 0-4,3 5-5 4,-6-1-2-4,4 1-3 6,-2 6 0-7,7-1 0 7,-3 3-1-7,4-1 0 6,4 9 0-5,-10-11 2 5,6-5 0-4,-1-5 30 4,-8-7 5-6,7 4 2 7,1 0 2-6,2-5-30 4,2 1-4-3,1 1-4 3,-2 1-1-4,1 6-2 6,-1 4 0-6,-1 1 0 4,6 7 0-4,2-2 0 5,-5-3 1-5,-1-6 1 4,2-3 2-3,-1-11 2 5,0-1 1-7,-1-1-1 6,-9-3-1-5,9 10-1 5,4 7-2-6,0 0-1 8,-6 7 0-8,2 3 0 5,-4-5 0-3,-1 4 0 4,6 6 1-5,-6-1-1 5,2-2 1-6,3-4 1 7,-5-6-1-7,-2-4 1 8,-3 7-1-8,3 0-1 5,-4 2 0-4,2 10 0 6,-1-5 1-6,2 7 1 5,3-3 1-6,-7 0 1 7,2 0 0-5,-2-3 0 3,-2 0-1-5,-6-4-1 6,6 4 0-4,-10-8-1 4,7 7 1-3,-1-3-1-1,-6-1 0-1,6 4 0 6,-4-7 0-7,-2 6-1 7,4 4 1-6,-5 2 0 5,12 2 0-5,-8-1-1 5,3 4 0-5,6-6 0 5,-9 5 0-5,3-11 10 5,-4-2 17-6,-1 6 7 6,7 1 2-4,3 7-8 3,1-1-15-3,-4-1-7 3,0 3-2-3,1-4-2 4,-1 6-2-6,7-1 0 7,-2-6-1-6,1 4 0 5,3-6 0-6,-1-8 0 7,6 5 1-7,-2-6 1 7,0-2 0-7,4 3 0 7,-4-5 0-6,2 2 0 4,1 3-1-3,-7-3 0 3,4 4-1-3,1 0 0 3,-7-7 0-4,6 3 0 5,8 0 0-5,-12-5 0 5,7 4 1-5,6-2-1 5,-9 3 0-5,5-8 0 4,0 5 0-3,-5-4 1 4,4 7-1-6,2 0 1 6,1 0-1-4,0 4 1 4,-4-4-1-6,5 0 0 7,-3 0 0-7,5-7 0 7,5 1 1-6,-6-5 0 5,1 0 1-5,3-2-1 5,-6 1 0-5,-4 4-1 4,-1-2 1-4,-5 7-1 6,0 3 0-4,-1 0-1 1,8 0 1-4,-1 0 0 7,-6-1 0-7,13-1 1 7,-3 1 0-8,-2-7 0 8,8 0 1-7,-7-5-1 8,2 2 1-7,-6-3-1 4,3 3 0-4,-4 8-1 4,-1-3 0-4,-6 7 0 6,-2 4 0-6,4 0 0 4,-3 1 0-4,1 0 0 6,1-6 1-6,-4 0-1 5,0-9 0-6,-2 1 1 7,5 8 1-7,0-9-1 7,-1 4 1-6,2 5-1 5,3-8 0-5,-11 6 0 5,3 4 0-6,-14-4 1 7,14 4 0-7,4 1 2 7,-2 0 0-6,5-3-1 5,-9-3-1-7,14 6 0 8,-8-8-1-5,5 4 1 3,4 1 0-4,-13-10 6 4,10 6 5-3,-8-1 2 5,9 5 1-8,5 5-5 8,-4-2-4-7,2-2-2 6,-1 1 0-4,-4-2-1 3,0 2 0-3,-4-2 0 3,-4-11 0-3,5 3-2 3,-1 6-1-4,4-3 0 6,-3 4-1-7,4 7-1 6,-3-6-1-5,2 8 0 5,-5 3-1-5,5 5-28 5,-8 3-34-4,-1 3-154 4,8 6-198-4,-7 8 264 3</inkml:trace>
    </iact:actionData>
  </iact:action>
  <iact:action type="add" startTime="47895">
    <iact:property name="dataType"/>
    <iact:actionData xml:id="d3">
      <inkml:trace xmlns:inkml="http://www.w3.org/2003/InkML" xml:id="stk3" contextRef="#ctx0" brushRef="#br0">10547 9475 124 0,'-11'91'47'8,"14"-91"-24"-3,3-2-27 5,8 4 4-5,-9-2 14 5,4 0 14-5,-9 3 11 5,0-6 9-5,0 3 16 5,0 0-4-5,0 0 2 5,0-2-3-4,0 1-7 3,10-6 3-4,18-5 8 6,46-54-2-6,-45 31-12 5,-3 1-4-5,-2-4-11 3,3 0-4-3,9 10-9 6,17 2-7-6,6 12-11 5,-3 8-2-3,2 6-1 1,-6 3-1-2,8 8 1 4,-2 0 0-7,9 5 1 8,-5-5-1-7,-3-6 1 7,-1-4 1-7,-5-1-1 6,4 3-1-5,1 2 0 6,2-5 0-7,11 2 32 6,1 2 3-4,2 7 3 4,8 5-1-5,-2 5-29 5,-6-4-5-5,3 0-1 5,4 7-1-6,-10-12 2 7,2 4 0-6,1-8 1 4,-6-8 2-3,5-3 0 3,-1-5 26-4,-4 0 15 5,-1-1 3-5,-2 4 10 5,-7 2-24-6,-1-3-10 7,-7-1-1-6,-3-1-10 5,5 4-1-6,-6-3-6 7,1 6-2-7,-3 1-2 6,-8-3 0-5,0 3 1 6,4 0 1-6,-12-8 2 4,5 5 0-3,-4-7-1 4,-1 2 0-6,-5-1 22 7,1 1 1-7,1 0 0 8,-1-4-1-9,3 8-26 8,4 3-1-7,-7-9-2 7,-1 6 0-7,7 4 0 7,-8-7 0-7,-1 4 0 7,7 3 0-7,-11-6 1 6,4 0 0-5,10 3 0 5,-9-1 1-4,7 4-1 4,-3-11 0-6,0 0-1 7,5 0-2-6,-4-1-65 4,6 2-98-5,1 2 107 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05:49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320">
    <iact:property name="dataType"/>
    <iact:actionData xml:id="d0">
      <inkml:trace xmlns:inkml="http://www.w3.org/2003/InkML" xml:id="stk0" contextRef="#ctx0" brushRef="#br0">5826 12033 105 0,'-2'0'79'5,"2"0"8"5,-2 0-19-5,1 0-35 5,-1 0-11-5,1 0-13 5,-2 0-5-5,1 0-5 5,-1 5-1-5,0 0 1 5,1 0 0-5,1 2 1 5,1-2 0-5,0 0 2 5,0 0 2-5,3-1 2 5,-2 3 1-5,9 4 2 5,10 1 2-6,38 37-1 7,-32-41 1-6,-1-5-1 5,6-3 0-6,2-2-1 8,2 1 0-8,-2-1 0 5,-6 1 2-4,-10-1 26 5,0-1 4-5,-1 3 6 5,3-5 0-5,0 4-22 5,-3 1-6-5,1 0-7 5,8 0-3-5,0 0-4 5,8-7-1-5,-4 3 0 5,-3-6-1-4,7-4 1 3,-7 5 0-3,5-5-1 4,-3-4 1-6,-7 1 0 7,6 0 0-7,-4 1 0 6,2 0 0-5,-1 2-1 5,1 0 0-4,-1-2-1 3,4 5-1-3,-3-2 0 3,8-1 0-4,-3 0 0 5,0 0 0-5,-3 1 3 4,-7-1 28-4,1 2 10 6,-2-3 1-7,-4 3-1 6,3 4-27-5,-9-1-10 5,-3 4-2-5,15 6-1 6,-12-2-2-7,12 2 0 6,-1 3 0-5,-6-6 1 5,15 5 0-5,-7 0-1 5,3-4 1-5,-3 1-1 5,3 0 1-5,-1 0-1 5,-1 1 0-5,4 4 0 7,6 1 0-9,0 1 0 8,0 2 0-4,0-3 0 3,-3 1 0-6,10 4 0 5,0-2 1-3,5-4 0 5,0-2-1-8,-9-3 1 7,10 8-1-4,0 0 0 3,-13-4 0-3,8-2 0 3,0 1 1-2,-8-1 2 0,4 2 0-2,-4 4 1 5,-3-8 0-5,7 14 0 6,-4-7-1-7,-4-1-1 7,5 3 0-7,-5-4 1 7,-2 1-1-7,0-4 2 7,-5 0 0-7,2-4 0 10,-2 0 2-14,6 2 0 10,8 0 1-5,-3 10 2 5,-1 1 1-5,-9 5-1 5,9 1-1-5,-2-1-3 5,1 4-2-5,5 1 0 6,-7-2-1-7,7 1 0 7,0-3 0-7,-3-4 0 6,-3-2 1-5,-6-8 1 6,4 3-1-7,-5-3 1 7,0 2 1-8,-3 0 2 8,-3-5 5-6,-1-2 2 4,6 1 1-3,0-2-4 3,2 1-3-4,-1-1-3 5,1-7-1-5,-2 1 2 5,2-4-1-5,-4-2-1 5,-1-1 0-5,0 2-2 5,1 0-1-5,2 4-1 5,-1-1 0-5,7 10 0 6,-4-1-1-7,6 5 0 6,-1 2 0-5,-10 0 1 5,13-4 0-5,-12-1 0 5,2 0 2-5,8 0 0 5,-8-9 0-5,8 1 0 5,0 2 0-5,-2-2 0 5,-2-2-1-5,0 4 1 5,3 0 6-5,-1 4 8 6,0 2 2-7,7 5-1 5,-2-5-5-4,2 0-7 6,5 1-2-7,-6-2 1 6,-1-5 1-5,0-1 0 5,-2-4 0-5,-3 2 0 5,7 2 13-5,-8-2 13 5,-5-2 2-5,0 0-1 5,-3 3-13-4,11 8-14 4,-5-3-2-5,6 6-1 4,-7-3 0-3,-4-9-1 3,2 6 0-3,-4-5 0 4,4 0 0-5,1 8-1 4,3 0 0-3,2 5 0 3,0 2-1-3,-1 4 1 3,4-1 0-4,-1 2 0 6,2 4 0-6,-1 2 0 4,-6-4 0-4,4 0 1 5,-1-2 0-4,-4-1 0 4,4-4 0-6,0 1-1 7,-4-4 1-7,4 3 0 6,-6-1 0-5,-1 0 0 5,6 1 0-6,-5 2-1 7,3 5 0-7,-3 3 0 6,3-1 0-4,-6-2 1 4,0-3 1-5,-2-6 0 4,0 6-1-4,4-1 0 5,-4-3 1-5,0-2 0 6,1-2 0-7,-6-3 0 8,6 3-1-9,-3-1 0 7,4 1 0-5,3 0 0 6,-3 0 0-7,5 2-1 7,-2 1 0-6,1-6 1 5,6-3 0-5,-4 0-1 4,3-3 1-3,-3 4 0 3,-1-1 0-3,-3 0 1 2,1 3 0-3,1-3-2 5,-1 3 1-4,8 3-1 3,-6 2 1-4,2 3 0 5,-7-1-1-4,7-2 1 4,-4 0 0-6,-5 1-1 9,5 2 1-10,-10-5-1 6,4 0 1-4,-2-3 1 6,2-8-1-6,6 5 1 5,2-3-2-5,-2 0 1 4,5 4-1-4,-4-3 0 7,-2 1 0-9,5 1 0 8,3 4 0-6,-9-1 1 5,4 0 0-5,-2 3 0 5,-3 2-1-5,1 0 1 5,-1-2 0-6,6 3 0 7,-3-4 0-7,5 2 0 5,-5 3 0-3,-5-6 1 4,1 4-1-4,-3-3 2 3,-2-1 8-4,1 4 12 5,-3-4 1-6,14 11 1 7,-4-6-9-6,7 6-11 5,4 1-2-5,-9-4-2 4,2 1 1-3,-18-9 0 4,10 7 1-5,-6-8 1 5,-3-6 1-5,11 1-1 5,-11-10-2-5,3 2-1 4,-2 4-1-4,4 2-21 6,-9 3-39-7,-10 2-190 6,5 5-144-5,-3-3 233 6</inkml:trace>
    </iact:actionData>
  </iact:action>
  <iact:action type="add" startTime="51001">
    <iact:property name="dataType"/>
    <iact:actionData xml:id="d1">
      <inkml:trace xmlns:inkml="http://www.w3.org/2003/InkML" xml:id="stk1" contextRef="#ctx0" brushRef="#br0">12231 12166 136 0,'31'48'150'10,"-50"-52"21"-5,-14-7-10 4,2 1-22-4,-4 1-45 6,2-1-14-7,5 2-24 6,1-1-8-5,-6-4-18 5,3 1-10-4,2-4-12 3,-2 4-5-4,6-7-3 5,-3-2-1-5,1-7 1 5,2-8 0-5,5-2 4 5,-1-12 2-3,6-1 1 2,1-1 0-4,3-1-5 5,7 7-2-5,0-4-1 5,3 1-1-6,2 6 1 7,-2 6 0-6,9 8 0 5,-4 6-1-5,4-10 1 5,2 3 0-6,2-8 1 7,3-4 1-7,1 2 0 8,2 1 0-8,0 6 1 7,-2 6 0-8,-1 5 1 8,-4-2 0-7,-5 10 0 6,4-1 0-5,0 0-1 6,4 6 0-8,3-4-2 8,-1-4 0-7,4 1 0 6,-1-1 0-4,7-2 3 3,1 5 1-3,-4-11 1 3,4 0 0-4,-4-4 0 6,2-1-2-6,-4 13-1 5,8 1-2-4,-9 7 0 3,-5 3-2-5,-1 2 0 7,-4 3-1-7,7 4 2 6,5 6 0-4,-7-1 1 4,3 5-1-5,3 6 1 4,-5-10 0-4,8 15 0 6,4-4 0-6,-10 2 1 4,1 16 1-3,-3 0 0 2,-4 9 0-2,0 10 0 4,-6-2 1-5,0 9 0 5,-4 2 1-6,-3-3 1 7,1 0 0-7,-5-3 0 7,-4 0 1-6,0 1 0 4,-6 2 0-4,0 3 1 5,-2 0 1-4,-1-1 2 5,-4-4 3-8,-1-7 38 9,-2-7 9-9,-7-12 12 8,6-1 2-7,-18-10-36 6,4-4-7-4,-16-12-15 4,-10-9-4-6,-5-18-13 7,-15-13-21-6,-2-31-180 5,-7-17 144-5</inkml:trace>
    </iact:actionData>
  </iact:action>
  <iact:action type="add" startTime="57770">
    <iact:property name="dataType"/>
    <iact:actionData xml:id="d2">
      <inkml:trace xmlns:inkml="http://www.w3.org/2003/InkML" xml:id="stk2" contextRef="#ctx0" brushRef="#br0">13960 12224 213 0,'-55'-46'124'4,"42"38"-22"5,6 2-27-3,5 3-43 3,-4 3-15-4,4 1-15 5,1-1-4-5,-1 0-9 5,0-1-2-5,2-1 0 5,0 2 2-5,0 0 13 5,0 0 11-5,16 2 16 6,5-2 4-7,53 1-5 6,-32-4-9-5,12 3-12 8,9-1-3-11,11 1-3 8,-2 3-1-5,10 3 0 6,-4 2 0-6,3 0 1 4,-3 0-1-4,-13-8 2 6,3-2 0-6,-2-7 18 5,0-5 9-4,9 1 1 3,-7-3 0-4,1 10-15 4,0 3-8-3,4 8 0 4,-2 6 1-5,-4 4-1 4,1 3-1-4,-5 5-1 5,-2 6 0-6,-1 4-1 7,1 3 0-7,2 2 0 7,-4 1 0-7,-6-1 2 6,-12-7-8-5,-16-14 73 7,-6-7 9-9,-11-10 10 7,5-3 8-5,4 3-72 7,-3-3-10-9,3-4-11 9,1 7-2-8,-6-6-1 7,1 0-1-7,1 6 0 7,-5-3-1-7,4 7-38 6,3 7-97-5,7 8 92 5</inkml:trace>
    </iact:actionData>
  </iact:action>
  <iact:action type="add" startTime="59996">
    <iact:property name="dataType"/>
    <iact:actionData xml:id="d3">
      <inkml:trace xmlns:inkml="http://www.w3.org/2003/InkML" xml:id="stk3" contextRef="#ctx0" brushRef="#br0">16968 12104 73 0,'-13'-4'51'9,"11"2"7"-4,1 2-9 5,-1 0-3-6,2 0-4 7,-6 13-10-6,1-1-15 4,5 1-5-4,2-7-6 5,4 5-1-5,-4-9 6 5,15 9 14-5,40 15 9 5,-34-32 3-5,2 0 4 5,2-1-9-5,6-2-2 5,2 3 1-5,-2-5 2 6,3 1-2-7,3-1-2 7,5-3-2-7,2 8-6 7,4 3-2-6,9-4-1 5,-4 9-2-6,0-8-4 6,3 1-2-4,-4-3-3 4,-6-9-1-5,1-2 0 5,3 0-1-4,0-5-2 3,5-1 0-2,-1 0-1 0,-5 0 0-2,-1 4-2 7,5 7 0-10,0 6-1 11,-1 5-1-10,1 5 1 6,1-1 0-4,1 9 1 6,-5 2 0-7,-8-4 0 8,2 2 0-9,-8-10 1 7,2 0 0-4,3 1 0 3,-5-2 0-3,3 4 0 3,-7-3 0-4,1 1 0 6,-1 6 0-7,-4 1-1 8,2 6 2-8,-5 1 6 7,-1-4 3-6,-4 2 4 5,4-3 1-5,-8 1-6 5,4-2-4-6,-3-1-2 8,3-2 0-9,-6-6-1 8,0 2-1-7,-5-2-1 5,0 4 0-4,6 1-1 6,1-5 0-7,-3 5 0 7,4-2 0-8,2 5 0 8,-6 0 0-6,9-2 1 5,-5 2 0-5,-8-8 0 5,11 3 0-5,-5-3 0 5,-1 2-1-5,8 2 1 5,-7-5-1-5,6 4 2 4,-2-3-1-4,-2 0 1 6,-3 2 0-6,4 1 0 4,-3-2 0-4,2-1-2 5,0 3 1-5,-2 2-1 5,1 0 0-5,-3 1 0 6,4 0-1-7,0 2 0 6,3-5 0-5,5 4 1 5,3-4 0-5,0 0 1 5,-2-3 0-5,2 0 0 5,0 0 0-5,-5-3 1 6,2 3-2-7,0 0 1 5,-5 6-1-3,1-1 0 4,1 4-1-5,-5 2 1 5,11-3 0-6,-10-1 1 7,1-6 1-7,4-1-1 6,-10-5 1-5,6 2-1 5,3 0 1-5,2-2 0 5,1 2 2-5,-5 0 6 5,5 3 0-4,-4 3 1 3,4 8-1-4,-3 3-7 5,-4 4-1-4,4-3-1 3,-5-8 2-4,0-1 3 6,-4-3 0-7,1-3 2 6,0 0-2-5,-4-5 0 5,1 7 2-5,1 1 3 5,2-3 0-5,-3 0 0 5,2 0-5-5,-1 6-4 5,-4-2-1-5,6 0 0 5,-2 1 0-5,1-5 0 5,6 2 1-6,-2-1 0 6,1-2 0-5,-9-3 0 5,3-5 0-5,-1 3 0 5,0 4 1-4,-7-4 0 3,7 1-1-4,-7 0 0 5,3-4-2-5,1 1-3 5,-1-3-2-5,2-3-5 5,10 3-2-5,-2-2 0 5,1 1 0-5,0-2 6 5,-4 6 3-5,5-6 3 6,-2 6-1-7,3 6 0 6,4 2-1-5,6 3-2 5,-5 2-1-4,2 1-44 4,3-1-41-5,4 0 56 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05:49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454">
    <iact:property name="dataType"/>
    <iact:actionData xml:id="d0">
      <inkml:trace xmlns:inkml="http://www.w3.org/2003/InkML" xml:id="stk0" contextRef="#ctx0" brushRef="#br0">3723 5476 494 0,'-5'-5'139'4,"-23"-7"-186"6,-30-7-3-6,29 36 36 7,1 15-1-6,-8 18 7 5,-11 16 8-5,-8 13 5 5,-7 7 5-5,-5 13 4 5,0 4 1-5,6 2 1 4,1-3-3-3,8-10-5 6,5-3-1-8,6-5-3 5,-6-1 1-5,-5 12-1 6,-1-1-2-5,-9 7 8 6,7 7 5-7,6 9 6 7,1-1 0-7,7 5-7 6,4-1-8-5,11-2-4 6,5-2-1-7,9-5-1 8,2-1 0-9,9-13 0 8,-3 1 0-6,6-2 1 5,0-6 0-6,10 2 4 6,-1 1 6-5,3-3 12 6,10 0 5-6,1 1 3 5,13 2-2-6,11 14-11 7,1-2-4-6,16 13-6 5,0-6-3-6,11-11-1 7,8-4-1-6,2-15 0 5,3 0-1-5,-2-8 0 5,5-5-2-5,6-4 1 3,1-9 0-3,6-7 0 5,-1-3 1-4,-2-9 0 4,2 1 1-5,5-2-1 4,5-1 1 0,17 0-1-1,-7-1-1-4,7-4 1 8,3-1-1-8,-3-7 2 5,8 0 0-4,-1-2 1 6,3 1 0-7,-9-3 0 6,1 6 1-5,8-2 0 6,-1 6 2-6,3 1 2 8,-8 2 0-12,0 9 1 9,-9-7 1-5,5 6 3 5,2-1 3-5,-6-4 2 6,-7-4-3-9,-12-6 1 10,-6-5 8-8,0 0 7 7,4-1 5-7,-2 3-3 5,-1-2-12-3,-10-8-10 5,2 5-6-8,-4-1-4 7,1-1-1-5,6 2 0 5,-6-5 0-4,3-11 0 3,-2 8 0-4,-1 0 1 5,-4-8-1-5,-5 5-1 5,6-5 1-5,4-7-1 5,4 7 0-4,-2-8 1 3,-4 5-1-4,1-1-1 6,2-1 0-7,9-1-1 7,4-1 0-7,4-1-1 7,6-4 0-6,-3-1 2 6,-3-2 0-8,-10-9 1 8,-1 7 1-6,4-1-1 4,-1-2 0-4,17 6 0 5,3 0 0-4,-6-4-1 4,4 2 1-6,-1-1-1 6,-6-3-1-6,17-2 1 6,-3 0-1-5,-2-5 0 6,12 2 1-7,-7-4 0 7,-1-1 0-7,9-1 0 7,-7-2 1-6,-3-3 0 5,-1 0 0-6,-4-5 0 6,3-3 0-5,6-2 0 5,-8-4 0-4,9 9-2 3,3 1 1-3,6 4 1 4,-3 5 0-5,2-6 0 5,-7 4 1-5,-7 10 0 5,3-4 0-6,-9 10-1 7,6-4 1-6,-2-2-1 5,6 2 0-6,-1-2 1 6,-5-3-1-4,4 8 2 4,-4-4-1-6,5 6 1 7,2 3 0-6,-5-1-1 4,-3 3 1-4,-3 0-1 5,-3 5 1-5,1-1-1 5,0 3 1-6,-13-3 0 8,1 0 0-9,-7-9 25 7,-2-3 4-5,0-5 1 6,-1-4 2-7,1 0-25 6,-6 1-3-5,-4 6 0 6,1 1 0-6,-3 1 0 5,-3-1-1-6,8-6-2 7,-3 6-2-6,4-4-1 5,2 2-1-6,-5 5 1 6,-4 4 2-5,-1-1 1 5,-5 3 0-5,-1 2-2 5,5-5 1-4,9 7 0 3,4 1 1-4,3-2 0 6,-7-1 0-6,-14-4 0 4,-7-3 0-4,4-1 0 6,9 5 0-6,10 2 1 4,5-1 0-4,0 5 0 5,1 4 0-6,-8 2 31 7,-1 2 5-4,2-1 3 2,-1-1 1-1,10 0-28-2,-3-3 5-1,-4-5 3 6,-1-1-1-6,-20-8 0 6,6 2-9-7,-4 6-8 6,1-8 0-5,8 1-3 5,-6-6-1-5,3-5-2 8,-2 2 0-13,3-3 0 12,-3-2-1-8,-13-3 1 6,-2 0-1-6,-4 1 1 7,2 1 1-7,6 7 1 7,-4 2-1-7,6-1 1 8,-2 5 0-9,10-7-2 8,-3 0 1-7,-1-7-3 6,0-7-1-6,-5-2-1 7,5-9 0-6,-3-2 1 5,2-3 0-6,-4-2 2 6,-3 2 0-5,-1-2 1 5,3-1 0-5,-8-6 0 6,5 2 0-6,-6 1 0 6,-2-4 1-8,6 2 1 8,-3 0-1-6,2-11 0 4,-12-4-1-4,-2-13 0 6,-6-4 0-6,-7 2 0 5,-5-1 2-5,-4 7 1 5,-12 2 1-6,-3 2-1 6,-1 1 0-5,-7-1 0 6,-3-2-2-6,-3-8 0 4,0 6 1-4,-3 2 1 6,0 7 1-7,-7 12 0 7,2 1 0-8,-7 5 1 8,-4-1 1-6,-11-5 4 5,-6 1 2-6,-13-12 4 6,-9-3 1-5,-13-8 0 5,5 3 1-4,-13 3 4 5,5 11 6-8,-3 13 15 7,-11 0 8-5,-8 14 7 6,-8 0-6-5,-11 3-21 3,-1 1-11-3,-6 6-19 2,-7-40-1-2,-12-2 0 3,-9-1 1-2,-4-13-1 2,5 32 2-5,9-3-1 6,4 4 1-5,-10 2 1 6,-4 8 0-6,-1 4 2 4,0 6 0-3,-13 4 0 4,-1-1 1-5,-13 12-2 4,-1-3 1-3,4 6 4 3,-6 4-2-4,-4-3-3 4,2-4-7-3,-9-9-12 5,-12-2-5-8,4 3 7 7,-13 3 12-5,1 22 7 7,18 4 9-9,1 4-1 7,-1 6-2-4,-7 1 2 3,-9 1-3-4,7 12-3 6,-9-2-3-6,1 1-3 5,5-5 0-6,-15-10-2 7,-2 4-1-6,0-5-1 6,15 3 0-7,-19-4-5 7,2 1 1-6,5-1 0 5,-13-3 4-3,2-2 8 2,12-2 7-5,8-4 1 6,5-1-4-6,4 4-3 9,-1-6-3-11,5 6-1 9,-3 3-1-6,5 1 0 5,1 2-1-6,5 5-1 7,3-1 0-6,4 4 1 7,5-5 0-12,-3-3-1 11,8 3-3-4,-2-6-1 2,2 0 1-2,-3 0 2 1,14-6 1-4,5-3 1 7,-2-4 0-6,1 5 0 6,-7 3 0-7,17 1 0 6,-6 1 0-5,-5-7-2 5,-6 5 0-5,-5 7-2 6,1 0 0-8,10 4 1 9,12 0-1-9,-6-4 2 8,10 2-1-7,12-7-1 8,5-1 1-8,5-3 0 5,-2-2 2-2,-9 4 0 2,-3 2 0-1,4-5 0 0,2 7-1-4,5-4 1 7,-2-1-1-9,-2 6 0 9,1-2 0-7,12-8-1 8,8-1 1-9,11-3-2 8,2 2 0-7,-1 9-2 6,-4 4-1-5,-5 18-1 6,0-8 0-5,-1 11 1 3,4-5 1-2,-3-7 2 1,-3 6 2-1,3-1-1 1,-1 4 0-3,9 5-4 5,6 7-4-6,13 13-4 7,0 4 0-6,20 24 1 5,-10 5 2-5,-3 6 4 6,-2 6 1-7,-15-1 5 7,7 1 1-7,-11 1 1 9,1-5 0-13,10-6 0 11,4-2 1-7,-4-22-1 7,0 2 1-7,-7-4-1 6,-4 4 0-5,6 10 0 5,2-2-1-6,2-5 0 8,6-2 0-9,6-5 0 8,12 4-35-5,0 3-110 3,10 9-100-5,1 35 139 7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0927" units="cm"/>
          <inkml:channel name="Y" type="integer" max="1739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2638" units="1/cm"/>
          <inkml:channelProperty channel="Y" name="resolution" value="1000.4025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09T13:20:37.2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485">
    <iact:property name="dataType"/>
    <iact:actionData xml:id="d0">
      <inkml:trace xmlns:inkml="http://www.w3.org/2003/InkML" xml:id="stk0" contextRef="#ctx0" brushRef="#br0">14223 6134 198 0,'8'9'67'4,"9"-4"-59"6,2 4-12-5,5 4 4 6,2-2 4-6,-10-2 19 4,-2-9 9-4,0 5 22 5,-4-8 9-5,2 3 5 5,1 0 4-5,-4-2 1 5,6 2 0-6,0 2-6 6,1-4-7-4,3 2-18 5,5 0-11-8,-4-6-15 7,2 0-7-5,5-4-7 6,-5 1-2-6,3-1-2 5,7 9 0-5,-10-1 2 5,-2 1-1-6,10 2 1 7,1 1 0-6,6-1-1 4,-1-8 0-3,5-3 1 3,-4-9 1-2,0 5-1 2,10 8 0-5,-3-7-2 6,2 8 0-4,1-4 2 4,3 3 1-6,1 7 3 7,-6-1 2-6,1 0 13 6,-5 0 0-7,-2 3 3 6,-1 4-2-5,0 4-13 5,-10-10-1-6,7 7-4 6,-2-8 1-5,0-3 3 4,9 6 1-3,-4-7 2 5,-2 0 1-7,5 0 3 7,-3-4 3-7,-2 0 2 6,2 6-1-5,-4 1-6 6,-1 4-4-8,-1 2 2 8,3 1 5-7,5 3 1 6,-11-1-1-5,1 0-4 5,0-2-6-4,-10-6-3 5,13 0 0-7,-9-3-1 7,-5-5 0-5,14 1 0 3,3 2 3-5,0 3 11 6,2-3 3-6,-7 4 3 7,-6-2 4-7,7 3 4 8,-1 4 0-8,-2-2-3 7,1 1-6-7,7-3-14 7,1 0-1-5,13 0-2 5,-3 0 0-10,1-3 2 9,-2 0 0-5,-7-11 24 5,-14 1 6-5,6 4-1 5,2 1 1-5,-13 5-25 5,14 3-4-5,-6-2-3 5,5 2-1-6,11 0-1 7,-2 2 0-7,4-2 1 6,-8 0 2-4,-1-2 1 5,-3-12-2-7,-1 12 37 6,-4-12 0-6,-5 6 0 6,4 7 3-4,-12-6-29 4,3 6-53-5,-4 4 32 5</inkml:trace>
    </iact:actionData>
  </iact:action>
  <iact:action type="add" startTime="26044">
    <iact:property name="dataType"/>
    <iact:actionData xml:id="d1">
      <inkml:trace xmlns:inkml="http://www.w3.org/2003/InkML" xml:id="stk1" contextRef="#ctx0" brushRef="#br0">5892 7105 230 0,'3'-2'72'2,"20"1"-76"9,1-6-5-7,11 6 9 7,-4 1 0-7,2 0 5 5,2 1 3-3,4 1 13 4,2 3 12-6,-2-5 20 6,2 3 7-4,0-5 0 3,3 2-7-4,3-14-16 5,4-5-7-5,7-3-8 5,3-11-4-3,6 5-7 2,3-5-3-4,0 0-1 4,-4 3-1-4,-3 3-1 5,-2 3 0-5,4 4-2 5,1-1 0-5,4 6 0 5,4 2 0-5,-1-4 2 6,1-1 36-7,1-5 12 6,1-2 2-4,-10 3 2 4,5 4-30-5,-10 7-1 4,-3 7 3-3,2 0 4 4,-8 3-4-5,2 12-9 6,-4-6-5-8,8 15-7 6,-3 4-3-3,-6-7-2 6,5 2 1-9,-6-7-1 8,0-1 2-7,0-4 34 7,-15-10 4-7,0-1 4 6,0-5-1-5,1-7-33 5,16 8-4-5,-4-3-5 5,2 0-2-6,6 7-1 7,-4-3 0-6,1 7 0 4,-1-4 0-4,-3 0 1 6,-3 3-1-6,-6-4 1 5,-2 0 0-5,-3 7 2 5,0-5 2-5,-1 4 1 4,-1 7 0-2,-9-6-2 2,7 6-2-3,0-3-2 2,0 4 0-2,9 2-1 4,-1-2 1-5,-4-2 0 4,5-4 1-3,-3-2 0 3,-2-2 0-3,6 1 4 3,-3-3 2-5,5 3 2 7,-1 0 1-7,-6 1-3 6,4 4-1-5,-7-3-4 7,12 10-1-9,3 4 0 8,-2-2-2-7,8 11 0 7,-5-1 0-7,-14-4 2 6,1 2-1-5,-2-4 0 6,3-4-1-7,17 0-17 7,6-1-41-7,9-2 40 7</inkml:trace>
    </iact:actionData>
  </iact:action>
  <iact:action type="add" startTime="84847">
    <iact:property name="dataType"/>
    <iact:actionData xml:id="d2">
      <inkml:trace xmlns:inkml="http://www.w3.org/2003/InkML" xml:id="stk2" contextRef="#ctx0" brushRef="#br0">7188 10551 154 0,'-74'43'84'5,"76"-40"-22"4,-7 0-26-4,2 0-31 5,3-3-4-5,-3 0 2 5,3 0 21-5,0 0 32 6,0 0 4-7,0 0-2 6,0 0-22-5,0 0-31 5,0 0-2-5,5 0 10 4,17 2 7-4,44 1 9 5,-35-2-1-5,2 4-8 6,2 1-5-5,6 4-9 4,-2-2-1-6,-1-1-2 7,3-3 0-7,-3-6 0 7,1 0 0-7,-6-10-1 8,11 6 0-9,-6-1 2 8,-8-1 18-7,15 8 11 8,-8-4 2-9,-3 5 0 11,9 4-17-13,-13 4-9 9,9 9-2-6,2 4-2 7,5-2-1-6,-9-2 0 5,0-6 1-5,-4-10 0 5,-5-4 1-6,0-6-1 7,-4 0 0-7,1-1-1 6,-3 3-1-4,8-2-2 5,-3 1 0-8,1 4-1 7,2 2 0-3,-2 1 0 1,-1 6 0-3,-2 5 0 4,0 2 1-3,-4-4 1 4,1-6-1-5,0-3 2 5,-2-6 0-5,7-3 0 5,-2-6-1-6,-1-2 0 7,6 1-1-6,-7 1-1 4,4 0 1-3,-3 8-2 5,3 2 0-7,2 6 0 6,3 4 0-5,6 9 1 5,1 4 0-5,3 0 0 7,-5 0 1-10,-6-7-1 10,-1-5 1-9,-8-1 0 8,6 3 0-7,-6-5 0 7,0-3 0-6,-4 0 0 4,4 6-1-4,-8 0 0 7,2 4 0-8,-1-2 0 4,-8-8 0-1,15 9 0 1,9 1 0-3,-4-4 0 5,3 2 0-5,-6-13 1 5,-6 2 0-5,9 3 0 5,-2-5-1-5,1 4 1 5,0-1-1-5,-4 2 0 5,-3 2 1-4,8 1-1 3,-5-3 0-4,11 0 0 5,-3-7 0-4,3 3 0 4,2-4 1-5,-1-3 0 5,4 6-1-5,3-6 1 6,-5 3-1-8,-3 2 0 7,2 0 1-4,-8 3-1 5,1-1 0-8,-3 3 1 8,-3-4-1-6,10 5 0 5,2-2 0-5,7 4 0 5,-2 3-1-6,1 7 0 6,1 4-5-6,-7 5 5 7</inkml:trace>
    </iact:actionData>
  </iact:action>
  <iact:action type="add" startTime="100481">
    <iact:property name="dataType"/>
    <iact:actionData xml:id="d3">
      <inkml:trace xmlns:inkml="http://www.w3.org/2003/InkML" xml:id="stk3" contextRef="#ctx0" brushRef="#br0">5438 14241 269 0,'0'-1'89'2,"4"1"-86"8,-3 0-8-5,-1 0 2 5,0 0 3-5,0 0 1 5,0 0 1-4,0 0 2 3,6 0 1-4,5 0 7 5,7 4 11-5,-1 1 13 5,38 12 5-4,-36-7 5 4,-5-5-4-6,5 1-8 6,2 2-5-3,2 4-11 2,7-2-6-5,3 4-7 8,3 2-1-8,5-1-3 7,-1 3 0-8,0 4 0 7,0-2 0-5,-4 4 2 5,-3 1-1-5,-1-12 61 5,-9-1 16-5,2-7 15 7,-9-2 5-10,1-3-57 9,-1 0-14-5,1 0-15 2,4 0-5-2,-2 2-4 4,7-2-2-6,-3 0-1 7,8 0-1-7,2-2 1 7,0 2-1-7,0-6 1 7,-3 0 0-7,2-1 1 6,-9-1 0-4,5-3-1 4,1 7 1-6,-1-3-1 7,5 1 0-7,3 6 0 8,-1-6 0-8,-4 6 0 5,6 1-1-4,-6 4 0 6,7 3 1-7,-5 0-1 6,8 0 0-4,-2-2 0 3,-9 3 1-3,-3-1 0 3,-2 2 1-4,0-7 0 6,4 3 0-6,7 0 0 5,-5-4-1-5,5 1 1 4,5 2 0-4,-4 0-2 5,-3-1 1-5,-2 3 0 5,2 0-1-5,-1-2 0 4,3 5 1-4,5 1 0 6,-6-3-1-6,3 3 1 5,1-5 0-5,0-5-1 5,1-1 0-5,-4-4 0 5,-3-6 1-5,6 6-1 5,-10-8 1-6,4 5-1 6,8 2 1-4,-7 0-1 4,9 4 0-5,-2-1 1 5,-4 2-1-5,-2-2 1 4,1 2-1-4,2-3 0 6,-2 0 0-6,4-2 0 4,1 2 0-4,-4 2 0 5,0-4 0-5,7 5 1 5,-10-3 0-5,-2-3 1 4,-4-4-1-4,-4-4 0 5,4 6 0-4,5-3-1 3,2 6 0-3,1-1 0 4,-3-7 0-5,3 13 0 5,2-3 0-5,0 5 0 4,-1 3 0-3,1-4 0 4,0-1 0-5,-2 0 1 5,0 0-1-6,2-1 1 7,3-6 0-6,-6-1 0 5,4 1 0-6,0 0-1 6,-1 3 0-5,1-3 1 6,-4 1-1-6,-5-3 0 6,-3-2 1-8,-4 1-1 9,9 2 0-8,9 2 3 5,4 0 0-3,-2-2 3 4,-5-3 1-6,-5 4 3 8,-4-4 0-10,6 5-1 9,1-3-1-7,2 1-3 7,-2-3 0-7,-1 1-2 7,1 2-1-7,7 1 0 8,-4-1-1-9,5 3 0 9,-5 0 0-9,4 2 1 8,-10 0 0-6,-8-2 1 5,-4-3 0-5,2 2 1 5,-1 0 1-6,6 3-1 7,1 0 0-6,-4 1-2 5,5-3 0-4,-5-1-1 3,5 6-1-4,-5 0-5 5,0 16-133-4,-1 23 102 3</inkml:trace>
    </iact:actionData>
  </iact:action>
  <iact:action type="add" startTime="131132">
    <iact:property name="dataType"/>
    <iact:actionData xml:id="d4">
      <inkml:trace xmlns:inkml="http://www.w3.org/2003/InkML" xml:id="stk4" contextRef="#ctx0" brushRef="#br0">5933 14661 167 0,'-8'19'107'5,"-5"-4"9"4,8 0-9-4,-6-2-21 5,-1-5-17-5,1-2-34 5,-3-1-15-5,-2-10-24 5,3-6-11-5,-7-16-8 5,1-9 1-5,-8-11 8 6,-1-8 8-7,3-5 6 6,3-1 0-5,3-1 2 4,1 1 2-2,3 14 1 3,1 1 1-4,3 11 0 4,4 5-1-3,-1 4-1-1,5 2 0 0,2-14 1 4,-3-7 0-6,4-23-3 8,4-4 0-10,-1-10-2 9,3-6 0-7,0 3 0 7,-6 3-4-6,7 11 50 6,-3 7 18-8,1 13 29 9,-2 4 17-9,2 8-36 9,4 4-15-9,-2 4-28 8,5 1-11-7,6-3-17 7,2-5-2-3,8-8-1 1,4 2 0-5,4 5-2 7,3 1 0-7,2 11-3 9,-1 5 0-13,-1 10-1 11,-3 4 0-5,0 6 2 2,-3 4 1-3,4 6 3 4,-3 4 0-3,-4 4 1 4,6 6 1-6,-6 2 0 6,5-2 0-5,-5 6 0 6,0-3-1-7,-5 8 1 7,0 2 0-6,-3-2 0 5,5 5 1-5,-7-1 2 5,-1 4 0-5,-2 2 1 6,-2-2-1-8,4 6-1 8,1-5-2-7,4 1 0 9,-7 1-1-11,0-8 2 8,-1-3 1-5,-3 2 0 6,-6-1 0-6,0 3 1 6,-3 0 0-7,-4 4 0 7,-4 0 0-8,-4 11 0 8,-2-5 0-7,-5 10 0 7,-1-5 1-7,-9-13 1 5,-2-3 1-4,-4-9 1 5,-1 2 28-5,-1-3 11 5,2 7 7-5,-4-7 13 5,-6-3-20-5,0-2 0 5,-6-4-7-4,-4-3-14 3,-10 0-8-4,-7-6-13 5,-6-8-2-5,-6-6-90 5,6-4-65-5,5-1 92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D8465-EC7D-7C4E-B26B-3EC62093EBE2}" type="datetimeFigureOut">
              <a:rPr kumimoji="1" lang="ja-JP" altLang="en-US" smtClean="0"/>
              <a:t>2020/3/9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E1F4-CB38-7940-AD71-2E9D733A08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28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Prove by induction on 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10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T-If: t = if t1 then t2 else t3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 :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Bool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t2 :T t3 :T </a:t>
            </a:r>
            <a:endParaRPr lang="en-US" altLang="ja-JP" dirty="0"/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induction hypothesis, either t1 is a value or else there is some t′1 such that t1 􏰄→ t′1. If t1 is a value, then </a:t>
            </a:r>
            <a:r>
              <a:rPr kumimoji="1" lang="en-US" altLang="ja-JP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the canonical forms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lemma (8.3.1) assures us that it must be either true or false, in which case either E-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IfTrue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E-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IfFalse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applies to t. On the other hand, if t1 􏰄→ t′1, then, by T-If, t 􏰄→ if t′1 then t2 else t3. 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13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last rule in the derivation is T-True …</a:t>
            </a:r>
            <a:endParaRPr kumimoji="1" lang="en-US" altLang="ja-JP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last rule in the derivation is T-If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We can prove it by</a:t>
            </a:r>
            <a:r>
              <a:rPr kumimoji="1" lang="en-US" altLang="ja-JP" baseline="0" dirty="0"/>
              <a:t> induction on evaluation too.</a:t>
            </a:r>
          </a:p>
          <a:p>
            <a:endParaRPr kumimoji="1" lang="en-US" altLang="ja-JP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uniqueness of types, which holds in some type systems and not in others, progress and preservation will be basic requirements for all of the type systems that we consider. 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72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[Recommended, 􏰁􏰁]: Suppose our evaluation relation is defined in the big-step style, as in Exercise 3.5.17. How should the intuitive property of type safety be formalized? 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E1F4-CB38-7940-AD71-2E9D733A08D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85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8625" y="496888"/>
            <a:ext cx="1908175" cy="5599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054100" y="496888"/>
            <a:ext cx="5572125" cy="5599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05410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46650" y="1295400"/>
            <a:ext cx="374015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7262D4-1F63-9C46-8338-653BE1C5CD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62118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632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55888" y="6248400"/>
            <a:ext cx="45831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3235E"/>
                </a:solidFill>
                <a:latin typeface="Calibri" panose="020F0502020204030204" pitchFamily="34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172200"/>
            <a:ext cx="5762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3235E"/>
                </a:solidFill>
                <a:latin typeface="Calibri" panose="020F0502020204030204" pitchFamily="34" charset="0"/>
                <a:ea typeface="ヒラギノ丸ゴ Pro W4" pitchFamily="-108" charset="-128"/>
                <a:cs typeface="ヒラギノ丸ゴ Pro W4" pitchFamily="-108" charset="-128"/>
              </a:defRPr>
            </a:lvl1pPr>
          </a:lstStyle>
          <a:p>
            <a:fld id="{117262D4-1F63-9C46-8338-653BE1C5CD2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030" name="図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4200" y="457200"/>
            <a:ext cx="203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4368" y="5694760"/>
            <a:ext cx="1081832" cy="1081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A52131"/>
          </a:solidFill>
          <a:latin typeface="Times New Roman" pitchFamily="-111" charset="0"/>
          <a:ea typeface="ヒラギノ丸ゴ Pro W4" pitchFamily="-111" charset="-128"/>
          <a:cs typeface="ヒラギノ丸ゴ Pro W4" pitchFamily="-11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microsoft.com/office/2011/relationships/inkAction" Target="../ink/inkAction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microsoft.com/office/2011/relationships/inkAction" Target="../ink/inkAction9.xml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microsoft.com/office/2011/relationships/inkAction" Target="../ink/inkAction10.xml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microsoft.com/office/2011/relationships/inkAction" Target="../ink/inkAction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microsoft.com/office/2011/relationships/inkAction" Target="../ink/inkAction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microsoft.com/office/2011/relationships/inkAction" Target="../ink/inkAction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microsoft.com/office/2011/relationships/inkAction" Target="../ink/inkAction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Chapter 8: Typed Arithmetic Expressions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Types</a:t>
            </a:r>
          </a:p>
          <a:p>
            <a:r>
              <a:rPr lang="en-US" altLang="ja-JP" dirty="0"/>
              <a:t>The Typing Relation</a:t>
            </a:r>
          </a:p>
          <a:p>
            <a:r>
              <a:rPr lang="en-US" altLang="ja-JP" dirty="0"/>
              <a:t>Safety = Progress + Preservation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6DDD2DC-F416-45C2-8440-C66E3AD8F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1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2"/>
    </mc:Choice>
    <mc:Fallback>
      <p:transition spd="slow" advTm="3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Typing Derivation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4"/>
          <a:srcRect t="6269" b="6269"/>
          <a:stretch>
            <a:fillRect/>
          </a:stretch>
        </p:blipFill>
        <p:spPr>
          <a:xfrm>
            <a:off x="685800" y="1982373"/>
            <a:ext cx="7632700" cy="1301750"/>
          </a:xfrm>
        </p:spPr>
      </p:pic>
      <p:sp>
        <p:nvSpPr>
          <p:cNvPr id="7" name="正方形/長方形 6"/>
          <p:cNvSpPr/>
          <p:nvPr/>
        </p:nvSpPr>
        <p:spPr>
          <a:xfrm>
            <a:off x="899417" y="4177271"/>
            <a:ext cx="7419083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Statements</a:t>
            </a:r>
            <a:r>
              <a:rPr lang="en-US" altLang="ja-JP" sz="2800" baseline="30000" dirty="0">
                <a:latin typeface="Calibri" panose="020F0502020204030204" pitchFamily="34" charset="0"/>
              </a:rPr>
              <a:t> are formal assertions about the typing of programs.</a:t>
            </a:r>
          </a:p>
          <a:p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Typing rules </a:t>
            </a:r>
            <a:r>
              <a:rPr lang="en-US" altLang="ja-JP" sz="2800" baseline="30000" dirty="0">
                <a:latin typeface="Calibri" panose="020F0502020204030204" pitchFamily="34" charset="0"/>
              </a:rPr>
              <a:t>are implications between statements</a:t>
            </a:r>
          </a:p>
          <a:p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Derivations</a:t>
            </a:r>
            <a:r>
              <a:rPr lang="en-US" altLang="ja-JP" sz="2800" baseline="30000" dirty="0">
                <a:latin typeface="Calibri" panose="020F0502020204030204" pitchFamily="34" charset="0"/>
              </a:rPr>
              <a:t> are deductions based on typing rules.</a:t>
            </a:r>
            <a:endParaRPr lang="ja-JP" altLang="en-US" sz="28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9ED99976-5853-4D4D-9A63-BF0945FAAF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6320" y="1513080"/>
              <a:ext cx="7350840" cy="24098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9ED99976-5853-4D4D-9A63-BF0945FAAF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960" y="1503720"/>
                <a:ext cx="7369560" cy="2428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D080436-E076-4F4D-BCFD-39976FDAC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0"/>
    </mc:Choice>
    <mc:Fallback>
      <p:transition spd="slow" advTm="4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Uniqueness of Types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Theorem</a:t>
            </a:r>
            <a:r>
              <a:rPr lang="en-US" altLang="ja-JP" dirty="0"/>
              <a:t> [Uniqueness of Types]: Each term t has at most one type. That is, if t is </a:t>
            </a:r>
            <a:r>
              <a:rPr lang="en-US" altLang="ja-JP" dirty="0" err="1"/>
              <a:t>typable</a:t>
            </a:r>
            <a:r>
              <a:rPr lang="en-US" altLang="ja-JP" dirty="0"/>
              <a:t>, then its type is unique. 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Note: later on, we may have a type system where a term may have many types.</a:t>
            </a:r>
            <a:endParaRPr kumimoji="1" lang="ja-JP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E1B5516-31BD-45AE-A6B2-D7C19AA35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3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12"/>
    </mc:Choice>
    <mc:Fallback>
      <p:transition spd="slow" advTm="6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Safety = Progress + Preservation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C339E33-2879-46C1-B8C0-AE5A4399C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82"/>
    </mc:Choice>
    <mc:Fallback>
      <p:transition spd="slow" advTm="3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Safety (Soundness)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By </a:t>
            </a:r>
            <a:r>
              <a:rPr lang="en-US" altLang="ja-JP" dirty="0">
                <a:solidFill>
                  <a:srgbClr val="FF0000"/>
                </a:solidFill>
              </a:rPr>
              <a:t>safety</a:t>
            </a:r>
            <a:r>
              <a:rPr lang="en-US" altLang="ja-JP" dirty="0"/>
              <a:t>, it means well-typed terms do not “</a:t>
            </a:r>
            <a:r>
              <a:rPr lang="en-US" altLang="ja-JP" dirty="0">
                <a:solidFill>
                  <a:srgbClr val="FF0000"/>
                </a:solidFill>
              </a:rPr>
              <a:t>go wrong</a:t>
            </a:r>
            <a:r>
              <a:rPr lang="en-US" altLang="ja-JP" dirty="0"/>
              <a:t>”. </a:t>
            </a:r>
          </a:p>
          <a:p>
            <a:endParaRPr lang="en-US" altLang="ja-JP" dirty="0"/>
          </a:p>
          <a:p>
            <a:r>
              <a:rPr lang="en-US" altLang="ja-JP" dirty="0"/>
              <a:t>By “</a:t>
            </a:r>
            <a:r>
              <a:rPr lang="en-US" altLang="ja-JP" dirty="0">
                <a:solidFill>
                  <a:srgbClr val="FF0000"/>
                </a:solidFill>
              </a:rPr>
              <a:t>go wrong</a:t>
            </a:r>
            <a:r>
              <a:rPr lang="en-US" altLang="ja-JP" dirty="0"/>
              <a:t>”, it means reaching a “stuck state” that is not a final value but where the evaluation rules do not tell what to do next. </a:t>
            </a:r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CF8E0D0-8956-4BB2-B1AC-2C3CB176B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87"/>
    </mc:Choice>
    <mc:Fallback>
      <p:transition spd="slow" advTm="3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Safety = </a:t>
            </a:r>
            <a:r>
              <a:rPr kumimoji="1" lang="en-US" altLang="ja-JP" dirty="0"/>
              <a:t>Progress + 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2423" y="1337271"/>
            <a:ext cx="5342751" cy="644589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W</a:t>
            </a:r>
            <a:r>
              <a:rPr kumimoji="1" lang="en-US" altLang="ja-JP" dirty="0"/>
              <a:t>ell-typed terms do not get stuck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838200" y="2787651"/>
            <a:ext cx="7632700" cy="328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Progress</a:t>
            </a:r>
            <a:r>
              <a:rPr lang="en-US" altLang="ja-JP" dirty="0">
                <a:latin typeface="Calibri" panose="020F0502020204030204" pitchFamily="34" charset="0"/>
              </a:rPr>
              <a:t>: A well-typed term is not stuck (either it is a value or it can take a step according to the evaluation rules). </a:t>
            </a:r>
          </a:p>
          <a:p>
            <a:endParaRPr lang="en-US" altLang="ja-JP" dirty="0">
              <a:latin typeface="Calibri" panose="020F0502020204030204" pitchFamily="34" charset="0"/>
            </a:endParaRPr>
          </a:p>
          <a:p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</a:rPr>
              <a:t>Preservation</a:t>
            </a:r>
            <a:r>
              <a:rPr lang="en-US" altLang="ja-JP" dirty="0">
                <a:latin typeface="Calibri" panose="020F0502020204030204" pitchFamily="34" charset="0"/>
              </a:rPr>
              <a:t>: If a well-typed term takes a step of evaluation, then the resulting term is also well typed. </a:t>
            </a:r>
          </a:p>
        </p:txBody>
      </p:sp>
      <p:sp>
        <p:nvSpPr>
          <p:cNvPr id="5" name="上矢印 4"/>
          <p:cNvSpPr/>
          <p:nvPr/>
        </p:nvSpPr>
        <p:spPr bwMode="auto">
          <a:xfrm>
            <a:off x="3991124" y="2049457"/>
            <a:ext cx="655884" cy="638311"/>
          </a:xfrm>
          <a:prstGeom prst="upArrow">
            <a:avLst/>
          </a:prstGeom>
          <a:ln>
            <a:solidFill>
              <a:srgbClr val="00CC99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5261D11-0669-42B5-8F30-C2222BBF8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7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00"/>
    </mc:Choice>
    <mc:Fallback>
      <p:transition spd="slow" advTm="128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Progress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Theorem</a:t>
            </a:r>
            <a:r>
              <a:rPr lang="en-US" altLang="ja-JP" dirty="0"/>
              <a:t> [Progress]: Suppose t is a well-typed term (that is,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lang="en-US" altLang="ja-JP" dirty="0"/>
              <a:t> : T for some T). Then either t is a value or else there is some t′ with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lang="en-US" altLang="ja-JP" dirty="0"/>
              <a:t> → t′. 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Proof: By induction on a derivation of t : T.</a:t>
            </a:r>
          </a:p>
          <a:p>
            <a:pPr marL="0" indent="0">
              <a:buNone/>
            </a:pPr>
            <a:r>
              <a:rPr lang="en-US" altLang="ja-JP" dirty="0"/>
              <a:t>      </a:t>
            </a:r>
            <a:r>
              <a:rPr lang="en-US" altLang="ja-JP" sz="1800" dirty="0"/>
              <a:t> - </a:t>
            </a:r>
            <a:r>
              <a:rPr lang="ja-JP" altLang="en-US" sz="1800" dirty="0"/>
              <a:t>c</a:t>
            </a:r>
            <a:r>
              <a:rPr lang="en-US" altLang="ja-JP" sz="1800" dirty="0" err="1"/>
              <a:t>ase</a:t>
            </a:r>
            <a:r>
              <a:rPr lang="ja-JP" altLang="en-US" sz="1800" dirty="0"/>
              <a:t> </a:t>
            </a:r>
            <a:r>
              <a:rPr lang="en-US" altLang="ja-JP" sz="1800" dirty="0"/>
              <a:t>T-True:</a:t>
            </a:r>
            <a:r>
              <a:rPr lang="ja-JP" altLang="en-US" sz="1800" dirty="0"/>
              <a:t> </a:t>
            </a:r>
            <a:r>
              <a:rPr lang="en-US" altLang="ja-JP" sz="1800" dirty="0"/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true</a:t>
            </a:r>
            <a:r>
              <a:rPr lang="ja-JP" altLang="en-US" sz="1800" dirty="0"/>
              <a:t> </a:t>
            </a:r>
            <a:r>
              <a:rPr lang="en-US" altLang="ja-JP" sz="1800" dirty="0"/>
              <a:t>:</a:t>
            </a:r>
            <a:r>
              <a:rPr lang="ja-JP" altLang="en-US" sz="1800" dirty="0"/>
              <a:t> </a:t>
            </a:r>
            <a:r>
              <a:rPr lang="en-US" altLang="ja-JP" sz="1800" dirty="0" err="1"/>
              <a:t>Bool</a:t>
            </a:r>
            <a:r>
              <a:rPr lang="en-US" altLang="ja-JP" sz="1800" dirty="0"/>
              <a:t>    OK?</a:t>
            </a:r>
          </a:p>
          <a:p>
            <a:pPr marL="0" indent="0">
              <a:buNone/>
            </a:pPr>
            <a:r>
              <a:rPr lang="ja-JP" altLang="ja-JP" sz="1800" dirty="0"/>
              <a:t> </a:t>
            </a:r>
            <a:r>
              <a:rPr lang="ja-JP" altLang="en-US" sz="1800" dirty="0"/>
              <a:t>      </a:t>
            </a:r>
            <a:r>
              <a:rPr lang="en-US" altLang="ja-JP" sz="1800" dirty="0"/>
              <a:t> </a:t>
            </a:r>
            <a:r>
              <a:rPr lang="ja-JP" altLang="en-US" sz="1800" dirty="0"/>
              <a:t>  </a:t>
            </a:r>
            <a:r>
              <a:rPr lang="en-US" altLang="ja-JP" sz="1800" dirty="0"/>
              <a:t>-</a:t>
            </a:r>
            <a:r>
              <a:rPr lang="ja-JP" altLang="en-US" sz="1800" dirty="0"/>
              <a:t> </a:t>
            </a:r>
            <a:r>
              <a:rPr lang="en-US" altLang="ja-JP" sz="1800" dirty="0"/>
              <a:t>case</a:t>
            </a:r>
            <a:r>
              <a:rPr lang="ja-JP" altLang="en-US" sz="1800" dirty="0"/>
              <a:t> </a:t>
            </a:r>
            <a:r>
              <a:rPr lang="en-US" altLang="ja-JP" sz="1800" dirty="0"/>
              <a:t>T-If:</a:t>
            </a:r>
            <a:r>
              <a:rPr lang="ja-JP" altLang="en-US" sz="1800" dirty="0"/>
              <a:t> </a:t>
            </a:r>
            <a:endParaRPr lang="en-US" altLang="ja-JP" sz="1800" dirty="0"/>
          </a:p>
          <a:p>
            <a:pPr marL="0" indent="0">
              <a:buNone/>
            </a:pPr>
            <a:r>
              <a:rPr lang="ja-JP" altLang="ja-JP" sz="1800" dirty="0"/>
              <a:t> </a:t>
            </a:r>
            <a:r>
              <a:rPr lang="ja-JP" altLang="en-US" sz="1800" dirty="0"/>
              <a:t>       </a:t>
            </a:r>
            <a:r>
              <a:rPr lang="en-US" altLang="ja-JP" sz="1800" dirty="0"/>
              <a:t>  </a:t>
            </a:r>
            <a:r>
              <a:rPr lang="ja-JP" altLang="en-US" sz="1800" dirty="0"/>
              <a:t>            </a:t>
            </a:r>
            <a:r>
              <a:rPr lang="en-US" altLang="ja-JP" sz="1800" dirty="0"/>
              <a:t>t1</a:t>
            </a:r>
            <a:r>
              <a:rPr lang="ja-JP" altLang="en-US" sz="1800" dirty="0"/>
              <a:t> </a:t>
            </a:r>
            <a:r>
              <a:rPr lang="en-US" altLang="ja-JP" sz="1800" dirty="0"/>
              <a:t>:</a:t>
            </a:r>
            <a:r>
              <a:rPr lang="ja-JP" altLang="en-US" sz="1800" dirty="0"/>
              <a:t> </a:t>
            </a:r>
            <a:r>
              <a:rPr lang="en-US" altLang="ja-JP" sz="1800" dirty="0" err="1"/>
              <a:t>Bool</a:t>
            </a:r>
            <a:r>
              <a:rPr lang="en-US" altLang="ja-JP" sz="1800" dirty="0"/>
              <a:t>,</a:t>
            </a:r>
            <a:r>
              <a:rPr lang="ja-JP" altLang="en-US" sz="1800" dirty="0"/>
              <a:t> </a:t>
            </a:r>
            <a:r>
              <a:rPr lang="en-US" altLang="ja-JP" sz="1800" dirty="0"/>
              <a:t>t2</a:t>
            </a:r>
            <a:r>
              <a:rPr lang="ja-JP" altLang="en-US" sz="1800" dirty="0"/>
              <a:t> </a:t>
            </a:r>
            <a:r>
              <a:rPr lang="en-US" altLang="ja-JP" sz="1800" dirty="0"/>
              <a:t>:</a:t>
            </a:r>
            <a:r>
              <a:rPr lang="ja-JP" altLang="en-US" sz="1800" dirty="0"/>
              <a:t> </a:t>
            </a:r>
            <a:r>
              <a:rPr lang="en-US" altLang="ja-JP" sz="1800" dirty="0"/>
              <a:t>T,</a:t>
            </a:r>
            <a:r>
              <a:rPr lang="ja-JP" altLang="en-US" sz="1800" dirty="0"/>
              <a:t> </a:t>
            </a:r>
            <a:r>
              <a:rPr lang="en-US" altLang="ja-JP" sz="1800" dirty="0"/>
              <a:t>t3</a:t>
            </a:r>
            <a:r>
              <a:rPr lang="ja-JP" altLang="en-US" sz="1800" dirty="0"/>
              <a:t> </a:t>
            </a:r>
            <a:r>
              <a:rPr lang="en-US" altLang="ja-JP" sz="1800" dirty="0"/>
              <a:t>:</a:t>
            </a:r>
            <a:r>
              <a:rPr lang="ja-JP" altLang="en-US" sz="1800" dirty="0"/>
              <a:t> </a:t>
            </a:r>
            <a:r>
              <a:rPr lang="en-US" altLang="ja-JP" sz="1800" dirty="0"/>
              <a:t>T</a:t>
            </a:r>
          </a:p>
          <a:p>
            <a:pPr marL="0" indent="0">
              <a:buNone/>
            </a:pPr>
            <a:r>
              <a:rPr lang="ja-JP" altLang="ja-JP" sz="1800" dirty="0"/>
              <a:t> </a:t>
            </a:r>
            <a:r>
              <a:rPr lang="ja-JP" altLang="en-US" sz="1800" dirty="0"/>
              <a:t>       </a:t>
            </a:r>
            <a:r>
              <a:rPr lang="en-US" altLang="ja-JP" sz="1800" dirty="0"/>
              <a:t> </a:t>
            </a:r>
            <a:r>
              <a:rPr lang="ja-JP" altLang="en-US" sz="1800" dirty="0"/>
              <a:t>          </a:t>
            </a:r>
            <a:r>
              <a:rPr lang="en-US" altLang="ja-JP" sz="1800" dirty="0"/>
              <a:t>---------------------------      OK?</a:t>
            </a:r>
          </a:p>
          <a:p>
            <a:pPr marL="0" indent="0">
              <a:buNone/>
            </a:pPr>
            <a:r>
              <a:rPr lang="ja-JP" altLang="ja-JP" sz="1800" dirty="0"/>
              <a:t> </a:t>
            </a:r>
            <a:r>
              <a:rPr lang="ja-JP" altLang="en-US" sz="1800" dirty="0"/>
              <a:t>         </a:t>
            </a:r>
            <a:r>
              <a:rPr lang="en-US" altLang="ja-JP" sz="1800" dirty="0"/>
              <a:t>   </a:t>
            </a:r>
            <a:r>
              <a:rPr lang="ja-JP" altLang="en-US" sz="1800" dirty="0"/>
              <a:t>         </a:t>
            </a:r>
            <a:r>
              <a:rPr lang="en-US" altLang="ja-JP" sz="1800" dirty="0">
                <a:solidFill>
                  <a:srgbClr val="FF0000"/>
                </a:solidFill>
              </a:rPr>
              <a:t>if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t1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then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t2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else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t3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/>
              <a:t>:</a:t>
            </a:r>
            <a:r>
              <a:rPr lang="ja-JP" altLang="en-US" sz="1800" dirty="0"/>
              <a:t> </a:t>
            </a:r>
            <a:r>
              <a:rPr lang="en-US" altLang="ja-JP" sz="1800" dirty="0"/>
              <a:t>T</a:t>
            </a:r>
          </a:p>
          <a:p>
            <a:pPr marL="0" indent="0">
              <a:buNone/>
            </a:pPr>
            <a:r>
              <a:rPr lang="en-US" altLang="ja-JP" sz="1800" dirty="0"/>
              <a:t>          - …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35E6F3A3-118B-4255-BCDE-6688C12ED4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7680" y="2152080"/>
              <a:ext cx="4336200" cy="315540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35E6F3A3-118B-4255-BCDE-6688C12ED4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8320" y="2142720"/>
                <a:ext cx="4354920" cy="3174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3D7B018-6396-4335-8FA1-A487960A8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6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73"/>
    </mc:Choice>
    <mc:Fallback>
      <p:transition spd="slow" advTm="21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Theorem</a:t>
            </a:r>
            <a:r>
              <a:rPr lang="en-US" altLang="ja-JP" dirty="0"/>
              <a:t> [Preservation]: </a:t>
            </a:r>
          </a:p>
          <a:p>
            <a:pPr marL="0" indent="0">
              <a:buNone/>
            </a:pPr>
            <a:r>
              <a:rPr lang="en-US" altLang="ja-JP" dirty="0"/>
              <a:t>   If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lang="en-US" altLang="ja-JP" dirty="0"/>
              <a:t> : T and t → t′, then t′ : T. 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Proof: By induction on a derivation of t : T.</a:t>
            </a:r>
          </a:p>
          <a:p>
            <a:pPr marL="0" indent="0">
              <a:buNone/>
            </a:pPr>
            <a:r>
              <a:rPr lang="en-US" altLang="ja-JP" dirty="0"/>
              <a:t>        </a:t>
            </a:r>
            <a:r>
              <a:rPr lang="en-US" altLang="ja-JP" sz="1600" dirty="0"/>
              <a:t>- </a:t>
            </a:r>
            <a:r>
              <a:rPr lang="ja-JP" altLang="en-US" sz="1600" dirty="0"/>
              <a:t>c</a:t>
            </a:r>
            <a:r>
              <a:rPr lang="en-US" altLang="ja-JP" sz="1600" dirty="0" err="1"/>
              <a:t>ase</a:t>
            </a:r>
            <a:r>
              <a:rPr lang="ja-JP" altLang="en-US" sz="1600" dirty="0"/>
              <a:t> </a:t>
            </a:r>
            <a:r>
              <a:rPr lang="en-US" altLang="ja-JP" sz="1600" dirty="0"/>
              <a:t>T-True:</a:t>
            </a:r>
            <a:r>
              <a:rPr lang="ja-JP" altLang="en-US" sz="1600" dirty="0"/>
              <a:t> </a:t>
            </a:r>
            <a:r>
              <a:rPr lang="en-US" altLang="ja-JP" sz="1600" dirty="0"/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true</a:t>
            </a:r>
            <a:r>
              <a:rPr lang="ja-JP" altLang="en-US" sz="1600" dirty="0"/>
              <a:t> </a:t>
            </a:r>
            <a:r>
              <a:rPr lang="en-US" altLang="ja-JP" sz="1600" dirty="0"/>
              <a:t>:</a:t>
            </a:r>
            <a:r>
              <a:rPr lang="ja-JP" altLang="en-US" sz="1600" dirty="0"/>
              <a:t> </a:t>
            </a:r>
            <a:r>
              <a:rPr lang="en-US" altLang="ja-JP" sz="1600" dirty="0" err="1"/>
              <a:t>Bool</a:t>
            </a:r>
            <a:r>
              <a:rPr lang="en-US" altLang="ja-JP" sz="1600" dirty="0"/>
              <a:t>    OK?</a:t>
            </a:r>
          </a:p>
          <a:p>
            <a:pPr marL="0" indent="0">
              <a:buNone/>
            </a:pPr>
            <a:r>
              <a:rPr lang="ja-JP" altLang="ja-JP" sz="1600" dirty="0"/>
              <a:t> </a:t>
            </a:r>
            <a:r>
              <a:rPr lang="ja-JP" altLang="en-US" sz="1600" dirty="0"/>
              <a:t>        </a:t>
            </a:r>
            <a:r>
              <a:rPr lang="en-US" altLang="ja-JP" sz="1600" dirty="0"/>
              <a:t>     -</a:t>
            </a:r>
            <a:r>
              <a:rPr lang="ja-JP" altLang="en-US" sz="1600" dirty="0"/>
              <a:t> </a:t>
            </a:r>
            <a:r>
              <a:rPr lang="en-US" altLang="ja-JP" sz="1600" dirty="0"/>
              <a:t>case</a:t>
            </a:r>
            <a:r>
              <a:rPr lang="ja-JP" altLang="en-US" sz="1600" dirty="0"/>
              <a:t> </a:t>
            </a:r>
            <a:r>
              <a:rPr lang="en-US" altLang="ja-JP" sz="1600" dirty="0"/>
              <a:t>T-If: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ja-JP" sz="1600" dirty="0"/>
              <a:t> </a:t>
            </a:r>
            <a:r>
              <a:rPr lang="ja-JP" altLang="en-US" sz="1600" dirty="0"/>
              <a:t>              </a:t>
            </a:r>
            <a:r>
              <a:rPr lang="en-US" altLang="ja-JP" sz="1600" dirty="0"/>
              <a:t>    </a:t>
            </a:r>
            <a:r>
              <a:rPr lang="ja-JP" altLang="en-US" sz="1600" dirty="0"/>
              <a:t>     </a:t>
            </a:r>
            <a:r>
              <a:rPr lang="en-US" altLang="ja-JP" sz="1600" dirty="0"/>
              <a:t>t1</a:t>
            </a:r>
            <a:r>
              <a:rPr lang="ja-JP" altLang="en-US" sz="1600" dirty="0"/>
              <a:t> </a:t>
            </a:r>
            <a:r>
              <a:rPr lang="en-US" altLang="ja-JP" sz="1600" dirty="0"/>
              <a:t>:</a:t>
            </a:r>
            <a:r>
              <a:rPr lang="ja-JP" altLang="en-US" sz="1600" dirty="0"/>
              <a:t> </a:t>
            </a:r>
            <a:r>
              <a:rPr lang="en-US" altLang="ja-JP" sz="1600" dirty="0" err="1"/>
              <a:t>Bool</a:t>
            </a:r>
            <a:r>
              <a:rPr lang="en-US" altLang="ja-JP" sz="1600" dirty="0"/>
              <a:t>,</a:t>
            </a:r>
            <a:r>
              <a:rPr lang="ja-JP" altLang="en-US" sz="1600" dirty="0"/>
              <a:t> </a:t>
            </a:r>
            <a:r>
              <a:rPr lang="en-US" altLang="ja-JP" sz="1600" dirty="0"/>
              <a:t>t2</a:t>
            </a:r>
            <a:r>
              <a:rPr lang="ja-JP" altLang="en-US" sz="1600" dirty="0"/>
              <a:t> </a:t>
            </a:r>
            <a:r>
              <a:rPr lang="en-US" altLang="ja-JP" sz="1600" dirty="0"/>
              <a:t>:</a:t>
            </a:r>
            <a:r>
              <a:rPr lang="ja-JP" altLang="en-US" sz="1600" dirty="0"/>
              <a:t> </a:t>
            </a:r>
            <a:r>
              <a:rPr lang="en-US" altLang="ja-JP" sz="1600" dirty="0"/>
              <a:t>T,</a:t>
            </a:r>
            <a:r>
              <a:rPr lang="ja-JP" altLang="en-US" sz="1600" dirty="0"/>
              <a:t> </a:t>
            </a:r>
            <a:r>
              <a:rPr lang="en-US" altLang="ja-JP" sz="1600" dirty="0"/>
              <a:t>t3</a:t>
            </a:r>
            <a:r>
              <a:rPr lang="ja-JP" altLang="en-US" sz="1600" dirty="0"/>
              <a:t> </a:t>
            </a:r>
            <a:r>
              <a:rPr lang="en-US" altLang="ja-JP" sz="1600" dirty="0"/>
              <a:t>:</a:t>
            </a:r>
            <a:r>
              <a:rPr lang="ja-JP" altLang="en-US" sz="1600" dirty="0"/>
              <a:t> </a:t>
            </a:r>
            <a:r>
              <a:rPr lang="en-US" altLang="ja-JP" sz="1600" dirty="0"/>
              <a:t>T</a:t>
            </a:r>
          </a:p>
          <a:p>
            <a:pPr marL="0" indent="0">
              <a:buNone/>
            </a:pPr>
            <a:r>
              <a:rPr lang="ja-JP" altLang="ja-JP" sz="1600" dirty="0"/>
              <a:t> </a:t>
            </a:r>
            <a:r>
              <a:rPr lang="ja-JP" altLang="en-US" sz="1600" dirty="0"/>
              <a:t>              </a:t>
            </a:r>
            <a:r>
              <a:rPr lang="en-US" altLang="ja-JP" sz="1600" dirty="0"/>
              <a:t>   </a:t>
            </a:r>
            <a:r>
              <a:rPr lang="ja-JP" altLang="en-US" sz="1600" dirty="0"/>
              <a:t>   </a:t>
            </a:r>
            <a:r>
              <a:rPr lang="en-US" altLang="ja-JP" sz="1600" dirty="0"/>
              <a:t>---------------------------      OK?</a:t>
            </a:r>
          </a:p>
          <a:p>
            <a:pPr marL="0" indent="0">
              <a:buNone/>
            </a:pPr>
            <a:r>
              <a:rPr lang="ja-JP" altLang="ja-JP" sz="1600" dirty="0"/>
              <a:t> </a:t>
            </a:r>
            <a:r>
              <a:rPr lang="ja-JP" altLang="en-US" sz="1600" dirty="0"/>
              <a:t>              </a:t>
            </a:r>
            <a:r>
              <a:rPr lang="en-US" altLang="ja-JP" sz="1600" dirty="0"/>
              <a:t>  </a:t>
            </a:r>
            <a:r>
              <a:rPr lang="ja-JP" altLang="en-US" sz="1600" dirty="0"/>
              <a:t>      </a:t>
            </a:r>
            <a:r>
              <a:rPr lang="en-US" altLang="ja-JP" sz="1600" dirty="0">
                <a:solidFill>
                  <a:srgbClr val="FF0000"/>
                </a:solidFill>
              </a:rPr>
              <a:t>if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t1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then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t2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else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t3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:</a:t>
            </a:r>
            <a:r>
              <a:rPr lang="ja-JP" altLang="en-US" sz="1600" dirty="0"/>
              <a:t> </a:t>
            </a:r>
            <a:r>
              <a:rPr lang="en-US" altLang="ja-JP" sz="1600" dirty="0"/>
              <a:t>T</a:t>
            </a:r>
          </a:p>
          <a:p>
            <a:pPr marL="0" indent="0">
              <a:buNone/>
            </a:pPr>
            <a:r>
              <a:rPr lang="en-US" altLang="ja-JP" sz="1600" dirty="0"/>
              <a:t>                 </a:t>
            </a:r>
          </a:p>
          <a:p>
            <a:pPr marL="0" indent="0">
              <a:buNone/>
            </a:pPr>
            <a:r>
              <a:rPr lang="en-US" altLang="ja-JP" sz="1600" dirty="0"/>
              <a:t>             - …       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65793" y="5429151"/>
            <a:ext cx="725211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aseline="30000" dirty="0">
                <a:latin typeface="Calibri" panose="020F0502020204030204" pitchFamily="34" charset="0"/>
              </a:rPr>
              <a:t>Note: The preservation theorem is often called </a:t>
            </a:r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subject reduction </a:t>
            </a:r>
            <a:r>
              <a:rPr lang="en-US" altLang="zh-CN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property</a:t>
            </a:r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2800" baseline="30000" dirty="0">
                <a:latin typeface="Calibri" panose="020F0502020204030204" pitchFamily="34" charset="0"/>
              </a:rPr>
              <a:t>(or </a:t>
            </a:r>
            <a:r>
              <a:rPr lang="en-US" altLang="ja-JP" sz="28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subject evaluation property</a:t>
            </a:r>
            <a:r>
              <a:rPr lang="en-US" altLang="ja-JP" sz="2800" baseline="30000" dirty="0">
                <a:latin typeface="Calibri" panose="020F0502020204030204" pitchFamily="34" charset="0"/>
              </a:rPr>
              <a:t>)</a:t>
            </a:r>
            <a:endParaRPr lang="ja-JP" altLang="en-US" sz="28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886CBD6F-2D0C-448A-9E8A-ED678059D4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34200" y="3499920"/>
              <a:ext cx="1836720" cy="140364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886CBD6F-2D0C-448A-9E8A-ED678059D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4840" y="3490560"/>
                <a:ext cx="1855440" cy="1422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41D43D3-B06C-4EF9-A4AD-C28414698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08"/>
    </mc:Choice>
    <mc:Fallback>
      <p:transition spd="slow" advTm="17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Homework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Read Chapter 8.</a:t>
            </a:r>
          </a:p>
          <a:p>
            <a:r>
              <a:rPr kumimoji="1" lang="en-US" altLang="ja-JP" dirty="0"/>
              <a:t>Do Exercises 8.3.7 </a:t>
            </a:r>
            <a:endParaRPr kumimoji="1" lang="ja-JP" altLang="en-US" dirty="0"/>
          </a:p>
        </p:txBody>
      </p:sp>
      <p:pic>
        <p:nvPicPr>
          <p:cNvPr id="4" name="图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4" y="2624668"/>
            <a:ext cx="7399655" cy="84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F3D3532-E97E-4746-9571-6DD332185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0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72"/>
    </mc:Choice>
    <mc:Fallback>
      <p:transition spd="slow" advTm="4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Reall</a:t>
            </a:r>
            <a:r>
              <a:rPr kumimoji="1" lang="en-US" altLang="ja-JP" dirty="0"/>
              <a:t>: Syntax and Semantics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114647" y="1295400"/>
            <a:ext cx="376941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aseline="30000" dirty="0">
                <a:latin typeface="Calibri" panose="020F0502020204030204" pitchFamily="34" charset="0"/>
              </a:rPr>
              <a:t>t ::=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true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false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if t then t else t 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0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</a:t>
            </a:r>
            <a:r>
              <a:rPr lang="en-US" altLang="ja-JP" sz="2400" baseline="30000" dirty="0" err="1">
                <a:latin typeface="Calibri" panose="020F0502020204030204" pitchFamily="34" charset="0"/>
              </a:rPr>
              <a:t>succ</a:t>
            </a:r>
            <a:r>
              <a:rPr lang="en-US" altLang="ja-JP" sz="2400" baseline="30000" dirty="0">
                <a:latin typeface="Calibri" panose="020F0502020204030204" pitchFamily="34" charset="0"/>
              </a:rPr>
              <a:t> t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</a:t>
            </a:r>
            <a:r>
              <a:rPr lang="en-US" altLang="ja-JP" sz="2400" baseline="30000" dirty="0" err="1">
                <a:latin typeface="Calibri" panose="020F0502020204030204" pitchFamily="34" charset="0"/>
              </a:rPr>
              <a:t>pred</a:t>
            </a:r>
            <a:r>
              <a:rPr lang="en-US" altLang="ja-JP" sz="2400" baseline="30000" dirty="0">
                <a:latin typeface="Calibri" panose="020F0502020204030204" pitchFamily="34" charset="0"/>
              </a:rPr>
              <a:t> t</a:t>
            </a:r>
          </a:p>
          <a:p>
            <a:r>
              <a:rPr lang="en-US" altLang="ja-JP" sz="2400" baseline="30000" dirty="0">
                <a:latin typeface="Calibri" panose="020F0502020204030204" pitchFamily="34" charset="0"/>
              </a:rPr>
              <a:t>	</a:t>
            </a:r>
            <a:r>
              <a:rPr lang="en-US" altLang="ja-JP" sz="2400" baseline="30000" dirty="0" err="1">
                <a:latin typeface="Calibri" panose="020F0502020204030204" pitchFamily="34" charset="0"/>
              </a:rPr>
              <a:t>iszero</a:t>
            </a:r>
            <a:r>
              <a:rPr lang="en-US" altLang="ja-JP" sz="2400" baseline="30000" dirty="0">
                <a:latin typeface="Calibri" panose="020F0502020204030204" pitchFamily="34" charset="0"/>
              </a:rPr>
              <a:t> t</a:t>
            </a:r>
            <a:endParaRPr lang="ja-JP" alt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69" y="3357503"/>
            <a:ext cx="4062191" cy="226834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384" y="2250928"/>
            <a:ext cx="3539551" cy="33749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FD406254-D9EA-4F31-87F9-A30B05E3D6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9880" y="1635840"/>
              <a:ext cx="4591440" cy="412380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FD406254-D9EA-4F31-87F9-A30B05E3D6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520" y="1626480"/>
                <a:ext cx="4610160" cy="414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9DF456A-0B5F-45D8-9602-A92681A5C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5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11"/>
    </mc:Choice>
    <mc:Fallback>
      <p:transition spd="slow" advTm="4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/>
              <a:t>Evaluation Results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Values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Get stuck (i.e., </a:t>
            </a:r>
            <a:r>
              <a:rPr lang="en-US" altLang="ja-JP" dirty="0" err="1"/>
              <a:t>pred</a:t>
            </a:r>
            <a:r>
              <a:rPr lang="en-US" altLang="ja-JP" dirty="0"/>
              <a:t> false)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39" y="1895016"/>
            <a:ext cx="7734300" cy="2171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AC4DA0DB-43E8-454A-BE5B-51E8ADBE47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2600" y="1068840"/>
              <a:ext cx="3311280" cy="398700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AC4DA0DB-43E8-454A-BE5B-51E8ADBE47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3240" y="1059480"/>
                <a:ext cx="3330000" cy="4005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6FF74900-3B0A-4179-BD2F-5DA867754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08"/>
    </mc:Choice>
    <mc:Fallback>
      <p:transition spd="slow" advTm="10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Types of Terms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295400"/>
            <a:ext cx="7664418" cy="867897"/>
          </a:xfrm>
        </p:spPr>
        <p:txBody>
          <a:bodyPr/>
          <a:lstStyle/>
          <a:p>
            <a:r>
              <a:rPr lang="en-US" altLang="ja-JP" dirty="0"/>
              <a:t>Can we tell, </a:t>
            </a:r>
            <a:r>
              <a:rPr lang="en-US" altLang="ja-JP" dirty="0">
                <a:solidFill>
                  <a:schemeClr val="accent2"/>
                </a:solidFill>
              </a:rPr>
              <a:t>without actually evaluating a term</a:t>
            </a:r>
            <a:r>
              <a:rPr lang="en-US" altLang="ja-JP" dirty="0"/>
              <a:t>, that the term evaluation will </a:t>
            </a:r>
            <a:r>
              <a:rPr lang="en-US" altLang="ja-JP" dirty="0">
                <a:solidFill>
                  <a:srgbClr val="FF6600"/>
                </a:solidFill>
              </a:rPr>
              <a:t>not get stuck</a:t>
            </a:r>
            <a:r>
              <a:rPr lang="en-US" altLang="ja-JP" dirty="0"/>
              <a:t>? 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657891" y="2273587"/>
            <a:ext cx="7664418" cy="4220976"/>
            <a:chOff x="657891" y="2273587"/>
            <a:chExt cx="7664418" cy="4220976"/>
          </a:xfrm>
        </p:grpSpPr>
        <p:sp>
          <p:nvSpPr>
            <p:cNvPr id="4" name="下矢印 3"/>
            <p:cNvSpPr/>
            <p:nvPr/>
          </p:nvSpPr>
          <p:spPr bwMode="auto">
            <a:xfrm>
              <a:off x="3950772" y="2273587"/>
              <a:ext cx="580074" cy="689916"/>
            </a:xfrm>
            <a:prstGeom prst="downArrow">
              <a:avLst/>
            </a:prstGeom>
            <a:ln>
              <a:solidFill>
                <a:srgbClr val="00CC99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5" name="コンテンツ プレースホルダー 2"/>
            <p:cNvSpPr txBox="1">
              <a:spLocks/>
            </p:cNvSpPr>
            <p:nvPr/>
          </p:nvSpPr>
          <p:spPr bwMode="auto">
            <a:xfrm>
              <a:off x="657891" y="3090083"/>
              <a:ext cx="7664418" cy="340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dirty="0">
                  <a:latin typeface="Calibri" panose="020F0502020204030204" pitchFamily="34" charset="0"/>
                </a:rPr>
                <a:t>Distinguish two types of terms:</a:t>
              </a:r>
            </a:p>
            <a:p>
              <a:pPr lvl="1"/>
              <a:r>
                <a:rPr lang="en-US" altLang="ja-JP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Nat</a:t>
              </a:r>
              <a:r>
                <a:rPr lang="en-US" altLang="ja-JP" dirty="0">
                  <a:latin typeface="Calibri" panose="020F0502020204030204" pitchFamily="34" charset="0"/>
                </a:rPr>
                <a:t>: terms whose results will be a numeric value</a:t>
              </a:r>
            </a:p>
            <a:p>
              <a:pPr lvl="1"/>
              <a:r>
                <a:rPr lang="en-US" altLang="ja-JP" dirty="0" err="1">
                  <a:solidFill>
                    <a:srgbClr val="3333CC"/>
                  </a:solidFill>
                  <a:latin typeface="Calibri" panose="020F0502020204030204" pitchFamily="34" charset="0"/>
                </a:rPr>
                <a:t>Bool</a:t>
              </a:r>
              <a:r>
                <a:rPr lang="en-US" altLang="ja-JP" dirty="0">
                  <a:latin typeface="Calibri" panose="020F0502020204030204" pitchFamily="34" charset="0"/>
                </a:rPr>
                <a:t>: terms whose results will be a Boolean value</a:t>
              </a:r>
            </a:p>
            <a:p>
              <a:pPr lvl="1">
                <a:lnSpc>
                  <a:spcPct val="50000"/>
                </a:lnSpc>
              </a:pPr>
              <a:endParaRPr lang="en-US" altLang="ja-JP" dirty="0">
                <a:latin typeface="Calibri" panose="020F0502020204030204" pitchFamily="34" charset="0"/>
              </a:endParaRPr>
            </a:p>
            <a:p>
              <a:pPr marL="400050"/>
              <a:r>
                <a:rPr lang="en-US" altLang="ja-JP" dirty="0">
                  <a:solidFill>
                    <a:srgbClr val="FF6600"/>
                  </a:solidFill>
                  <a:latin typeface="Calibri" panose="020F0502020204030204" pitchFamily="34" charset="0"/>
                </a:rPr>
                <a:t>“a term t has type T”</a:t>
              </a:r>
              <a:r>
                <a:rPr lang="en-US" altLang="ja-JP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ja-JP" dirty="0">
                  <a:latin typeface="Calibri" panose="020F0502020204030204" pitchFamily="34" charset="0"/>
                </a:rPr>
                <a:t>means that t “obviously” (statically) evaluates to a value of T</a:t>
              </a:r>
            </a:p>
            <a:p>
              <a:pPr marL="800100" lvl="1"/>
              <a:r>
                <a:rPr lang="en-US" altLang="ja-JP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if true then false else true </a:t>
              </a:r>
              <a:r>
                <a:rPr lang="en-US" altLang="ja-JP" dirty="0">
                  <a:latin typeface="Calibri" panose="020F0502020204030204" pitchFamily="34" charset="0"/>
                </a:rPr>
                <a:t>has type </a:t>
              </a:r>
              <a:r>
                <a:rPr lang="en-US" altLang="ja-JP" dirty="0" err="1">
                  <a:latin typeface="Calibri" panose="020F0502020204030204" pitchFamily="34" charset="0"/>
                </a:rPr>
                <a:t>Bool</a:t>
              </a:r>
              <a:endParaRPr lang="en-US" altLang="ja-JP" dirty="0">
                <a:latin typeface="Calibri" panose="020F0502020204030204" pitchFamily="34" charset="0"/>
              </a:endParaRPr>
            </a:p>
            <a:p>
              <a:pPr marL="800100" lvl="1"/>
              <a:r>
                <a:rPr lang="en-US" altLang="ja-JP" dirty="0" err="1">
                  <a:solidFill>
                    <a:srgbClr val="3333CC"/>
                  </a:solidFill>
                  <a:latin typeface="Calibri" panose="020F0502020204030204" pitchFamily="34" charset="0"/>
                </a:rPr>
                <a:t>pred</a:t>
              </a:r>
              <a:r>
                <a:rPr lang="en-US" altLang="ja-JP" dirty="0">
                  <a:solidFill>
                    <a:srgbClr val="3333CC"/>
                  </a:solidFill>
                  <a:latin typeface="Calibri" panose="020F0502020204030204" pitchFamily="34" charset="0"/>
                </a:rPr>
                <a:t> (</a:t>
              </a:r>
              <a:r>
                <a:rPr lang="en-US" altLang="ja-JP" dirty="0" err="1">
                  <a:solidFill>
                    <a:srgbClr val="3333CC"/>
                  </a:solidFill>
                  <a:latin typeface="Calibri" panose="020F0502020204030204" pitchFamily="34" charset="0"/>
                </a:rPr>
                <a:t>succ</a:t>
              </a:r>
              <a:r>
                <a:rPr lang="en-US" altLang="ja-JP" dirty="0">
                  <a:solidFill>
                    <a:srgbClr val="3333CC"/>
                  </a:solidFill>
                  <a:latin typeface="Calibri" panose="020F0502020204030204" pitchFamily="34" charset="0"/>
                </a:rPr>
                <a:t> (</a:t>
              </a:r>
              <a:r>
                <a:rPr lang="en-US" altLang="ja-JP" dirty="0" err="1">
                  <a:solidFill>
                    <a:srgbClr val="3333CC"/>
                  </a:solidFill>
                  <a:latin typeface="Calibri" panose="020F0502020204030204" pitchFamily="34" charset="0"/>
                </a:rPr>
                <a:t>pred</a:t>
              </a:r>
              <a:r>
                <a:rPr lang="en-US" altLang="ja-JP" dirty="0">
                  <a:solidFill>
                    <a:srgbClr val="3333CC"/>
                  </a:solidFill>
                  <a:latin typeface="Calibri" panose="020F0502020204030204" pitchFamily="34" charset="0"/>
                </a:rPr>
                <a:t> (</a:t>
              </a:r>
              <a:r>
                <a:rPr lang="en-US" altLang="ja-JP" dirty="0" err="1">
                  <a:solidFill>
                    <a:srgbClr val="3333CC"/>
                  </a:solidFill>
                  <a:latin typeface="Calibri" panose="020F0502020204030204" pitchFamily="34" charset="0"/>
                </a:rPr>
                <a:t>succ</a:t>
              </a:r>
              <a:r>
                <a:rPr lang="en-US" altLang="ja-JP" dirty="0">
                  <a:solidFill>
                    <a:srgbClr val="3333CC"/>
                  </a:solidFill>
                  <a:latin typeface="Calibri" panose="020F0502020204030204" pitchFamily="34" charset="0"/>
                </a:rPr>
                <a:t> 0)))</a:t>
              </a:r>
              <a:r>
                <a:rPr lang="en-US" altLang="ja-JP" dirty="0">
                  <a:latin typeface="Calibri" panose="020F0502020204030204" pitchFamily="34" charset="0"/>
                </a:rPr>
                <a:t> has type Nat </a:t>
              </a:r>
            </a:p>
            <a:p>
              <a:pPr marL="800100" lvl="1"/>
              <a:endParaRPr lang="en-US" altLang="ja-JP" dirty="0">
                <a:latin typeface="Calibri" panose="020F0502020204030204" pitchFamily="34" charset="0"/>
              </a:endParaRPr>
            </a:p>
            <a:p>
              <a:pPr marL="57150" indent="0">
                <a:buFontTx/>
                <a:buNone/>
              </a:pPr>
              <a:endParaRPr lang="en-US" altLang="ja-JP" dirty="0">
                <a:latin typeface="Calibri" panose="020F0502020204030204" pitchFamily="34" charset="0"/>
              </a:endParaRPr>
            </a:p>
            <a:p>
              <a:endParaRPr lang="ja-JP" altLang="en-US" dirty="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9CBB3525-34E3-48A3-A996-04A92FB8E2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5960" y="3310200"/>
              <a:ext cx="3700080" cy="291384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9CBB3525-34E3-48A3-A996-04A92FB8E2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6600" y="3300840"/>
                <a:ext cx="3718800" cy="2932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70FAF6A2-2428-49A2-ADFE-C5BE02472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34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34"/>
    </mc:Choice>
    <mc:Fallback>
      <p:transition spd="slow" advTm="16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The Typing Relation: t : T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D296D1C-769D-4E91-A112-5C2B66FB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23"/>
    </mc:Choice>
    <mc:Fallback>
      <p:transition spd="slow" advTm="24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Typing Rule for Booleans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54" y="1694696"/>
            <a:ext cx="8384889" cy="19589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D49CA49B-31AF-4203-AFD2-9DD3197E8A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1720" y="2318760"/>
              <a:ext cx="6695280" cy="135828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D49CA49B-31AF-4203-AFD2-9DD3197E8A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2360" y="2309400"/>
                <a:ext cx="6714000" cy="1377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43AB06AD-879B-41C6-976C-6D370D5FA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06"/>
    </mc:Choice>
    <mc:Fallback>
      <p:transition spd="slow" advTm="15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Typing Rules for Numbers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42" y="1899537"/>
            <a:ext cx="8306423" cy="20846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7C0C9C52-BABF-4EE6-B9D8-90FD6F49823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5800" y="1904400"/>
              <a:ext cx="6213600" cy="201204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7C0C9C52-BABF-4EE6-B9D8-90FD6F4982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6440" y="1895040"/>
                <a:ext cx="6232320" cy="2030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F1BBF21D-E190-4492-9555-B8DDC4264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4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9"/>
    </mc:Choice>
    <mc:Fallback>
      <p:transition spd="slow" advTm="4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Typing Relation: Formal Definition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Definition</a:t>
            </a:r>
            <a:r>
              <a:rPr lang="en-US" altLang="ja-JP" dirty="0"/>
              <a:t>: the </a:t>
            </a:r>
            <a:r>
              <a:rPr lang="en-US" altLang="ja-JP" dirty="0">
                <a:solidFill>
                  <a:srgbClr val="FF0000"/>
                </a:solidFill>
              </a:rPr>
              <a:t>typing relation </a:t>
            </a:r>
            <a:r>
              <a:rPr lang="en-US" altLang="ja-JP" dirty="0"/>
              <a:t>for arithmetic expressions is the </a:t>
            </a:r>
            <a:r>
              <a:rPr lang="en-US" altLang="ja-JP" dirty="0">
                <a:solidFill>
                  <a:srgbClr val="FF0000"/>
                </a:solidFill>
              </a:rPr>
              <a:t>smallest binary relation </a:t>
            </a:r>
            <a:r>
              <a:rPr lang="en-US" altLang="ja-JP" dirty="0"/>
              <a:t>between terms and types satisfying all instances of the typing rules. </a:t>
            </a:r>
          </a:p>
          <a:p>
            <a:endParaRPr lang="en-US" altLang="ja-JP" dirty="0"/>
          </a:p>
          <a:p>
            <a:r>
              <a:rPr lang="en-US" altLang="ja-JP" dirty="0"/>
              <a:t>A term t is </a:t>
            </a:r>
            <a:r>
              <a:rPr lang="en-US" altLang="ja-JP" dirty="0" err="1">
                <a:solidFill>
                  <a:srgbClr val="FF0000"/>
                </a:solidFill>
              </a:rPr>
              <a:t>typable</a:t>
            </a:r>
            <a:r>
              <a:rPr lang="en-US" altLang="ja-JP" dirty="0"/>
              <a:t> (or </a:t>
            </a:r>
            <a:r>
              <a:rPr lang="en-US" altLang="ja-JP" dirty="0">
                <a:solidFill>
                  <a:srgbClr val="FF0000"/>
                </a:solidFill>
              </a:rPr>
              <a:t>well typed</a:t>
            </a:r>
            <a:r>
              <a:rPr lang="en-US" altLang="ja-JP" dirty="0"/>
              <a:t>) if there is some T such that t : T. </a:t>
            </a:r>
          </a:p>
          <a:p>
            <a:endParaRPr kumimoji="1" lang="ja-JP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044C2671-E3AD-4B5B-90E7-80615037FE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7400" y="1962360"/>
              <a:ext cx="4415400" cy="152352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044C2671-E3AD-4B5B-90E7-80615037FE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8040" y="1953000"/>
                <a:ext cx="4434120" cy="1542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537D7B9-AC93-4764-BD8A-DF79F942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33"/>
    </mc:Choice>
    <mc:Fallback>
      <p:transition spd="slow" advTm="6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Inversion Lemma (Generation Lemma)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799" y="1295400"/>
            <a:ext cx="7912589" cy="4800600"/>
          </a:xfrm>
        </p:spPr>
        <p:txBody>
          <a:bodyPr/>
          <a:lstStyle/>
          <a:p>
            <a:r>
              <a:rPr lang="en-US" altLang="ja-JP" dirty="0"/>
              <a:t>Given a valid typing statement, it shows </a:t>
            </a:r>
          </a:p>
          <a:p>
            <a:pPr lvl="1"/>
            <a:r>
              <a:rPr lang="en-US" altLang="ja-JP" dirty="0"/>
              <a:t>how a proof of this statement could have been generated; </a:t>
            </a:r>
          </a:p>
          <a:p>
            <a:pPr lvl="1"/>
            <a:r>
              <a:rPr lang="en-US" altLang="ja-JP" dirty="0"/>
              <a:t>a recursive algorithm for calculating the types of terms.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362" y="2665434"/>
            <a:ext cx="6360518" cy="3386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A540EA7E-C039-47A4-8194-675720C416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89440" y="3900960"/>
              <a:ext cx="5533560" cy="59112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A540EA7E-C039-47A4-8194-675720C416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0080" y="3891600"/>
                <a:ext cx="5552280" cy="60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34018BB4-DD8E-4BBF-B3E5-A18B3D36F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65"/>
    </mc:Choice>
    <mc:Fallback>
      <p:transition spd="slow" advTm="8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heme/theme1.xml><?xml version="1.0" encoding="utf-8"?>
<a:theme xmlns:a="http://schemas.openxmlformats.org/drawingml/2006/main" name="hu_NII_PKU">
  <a:themeElements>
    <a:clrScheme name="I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ST">
      <a:majorFont>
        <a:latin typeface="Times New Roman"/>
        <a:ea typeface="ヒラギノ丸ゴ Pro W4"/>
        <a:cs typeface="ヒラギノ丸ゴ Pro W4"/>
      </a:majorFont>
      <a:minorFont>
        <a:latin typeface="Chalkboar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I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hu_NII_PKU.thmx</Template>
  <TotalTime>5380</TotalTime>
  <Words>859</Words>
  <Application>Microsoft Office PowerPoint</Application>
  <PresentationFormat>全屏显示(4:3)</PresentationFormat>
  <Paragraphs>104</Paragraphs>
  <Slides>17</Slides>
  <Notes>4</Notes>
  <HiddenSlides>0</HiddenSlides>
  <MMClips>17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ＭＳ Ｐゴシック</vt:lpstr>
      <vt:lpstr>ヒラギノ丸ゴ Pro W4</vt:lpstr>
      <vt:lpstr>Arial</vt:lpstr>
      <vt:lpstr>Calibri</vt:lpstr>
      <vt:lpstr>Times New Roman</vt:lpstr>
      <vt:lpstr>hu_NII_PKU</vt:lpstr>
      <vt:lpstr>Chapter 8: Typed Arithmetic Expressions</vt:lpstr>
      <vt:lpstr>Reall: Syntax and Semantics</vt:lpstr>
      <vt:lpstr> Evaluation Results</vt:lpstr>
      <vt:lpstr>Types of Terms</vt:lpstr>
      <vt:lpstr>The Typing Relation: t : T</vt:lpstr>
      <vt:lpstr>Typing Rule for Booleans </vt:lpstr>
      <vt:lpstr>Typing Rules for Numbers</vt:lpstr>
      <vt:lpstr>Typing Relation: Formal Definition</vt:lpstr>
      <vt:lpstr>Inversion Lemma (Generation Lemma)</vt:lpstr>
      <vt:lpstr>Typing Derivation</vt:lpstr>
      <vt:lpstr>Uniqueness of Types</vt:lpstr>
      <vt:lpstr>Safety = Progress + Preservation</vt:lpstr>
      <vt:lpstr>Safety (Soundness)</vt:lpstr>
      <vt:lpstr>Safety = Progress + Preservation</vt:lpstr>
      <vt:lpstr>Progress</vt:lpstr>
      <vt:lpstr>Preservation</vt:lpstr>
      <vt:lpstr>Homework</vt:lpstr>
    </vt:vector>
  </TitlesOfParts>
  <Company>National Institute of Informatics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Nameless Representation of Terms</dc:title>
  <dc:creator>Zhenjiang Hu</dc:creator>
  <cp:lastModifiedBy>Xiong Yingfei</cp:lastModifiedBy>
  <cp:revision>69</cp:revision>
  <cp:lastPrinted>2014-03-05T14:24:44Z</cp:lastPrinted>
  <dcterms:created xsi:type="dcterms:W3CDTF">2014-02-11T16:03:23Z</dcterms:created>
  <dcterms:modified xsi:type="dcterms:W3CDTF">2020-03-09T13:28:21Z</dcterms:modified>
</cp:coreProperties>
</file>