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ink/inkAction2.xml" ContentType="application/vnd.ms-office.inkAction+xml"/>
  <Override PartName="/ppt/tags/tag7.xml" ContentType="application/vnd.openxmlformats-officedocument.presentationml.tags+xml"/>
  <Override PartName="/ppt/ink/inkAction3.xml" ContentType="application/vnd.ms-office.inkAction+xml"/>
  <Override PartName="/ppt/tags/tag8.xml" ContentType="application/vnd.openxmlformats-officedocument.presentationml.tags+xml"/>
  <Override PartName="/ppt/notesSlides/notesSlide8.xml" ContentType="application/vnd.openxmlformats-officedocument.presentationml.notesSlide+xml"/>
  <Override PartName="/ppt/ink/inkAction4.xml" ContentType="application/vnd.ms-office.inkAction+xml"/>
  <Override PartName="/ppt/tags/tag9.xml" ContentType="application/vnd.openxmlformats-officedocument.presentationml.tags+xml"/>
  <Override PartName="/ppt/notesSlides/notesSlide9.xml" ContentType="application/vnd.openxmlformats-officedocument.presentationml.notesSlide+xml"/>
  <Override PartName="/ppt/ink/inkAction5.xml" ContentType="application/vnd.ms-office.inkAction+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Action6.xml" ContentType="application/vnd.ms-office.inkAction+xml"/>
  <Override PartName="/ppt/tags/tag12.xml" ContentType="application/vnd.openxmlformats-officedocument.presentationml.tags+xml"/>
  <Override PartName="/ppt/notesSlides/notesSlide14.xml" ContentType="application/vnd.openxmlformats-officedocument.presentationml.notesSlide+xml"/>
  <Override PartName="/ppt/ink/inkAction7.xml" ContentType="application/vnd.ms-office.inkAction+xml"/>
  <Override PartName="/ppt/tags/tag13.xml" ContentType="application/vnd.openxmlformats-officedocument.presentationml.tags+xml"/>
  <Override PartName="/ppt/notesSlides/notesSlide15.xml" ContentType="application/vnd.openxmlformats-officedocument.presentationml.notesSlide+xml"/>
  <Override PartName="/ppt/ink/inkAction8.xml" ContentType="application/vnd.ms-office.inkAction+xml"/>
  <Override PartName="/ppt/tags/tag14.xml" ContentType="application/vnd.openxmlformats-officedocument.presentationml.tags+xml"/>
  <Override PartName="/ppt/notesSlides/notesSlide16.xml" ContentType="application/vnd.openxmlformats-officedocument.presentationml.notesSlide+xml"/>
  <Override PartName="/ppt/ink/inkAction9.xml" ContentType="application/vnd.ms-office.inkAction+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ink/inkAction10.xml" ContentType="application/vnd.ms-office.inkAction+xml"/>
  <Override PartName="/ppt/tags/tag17.xml" ContentType="application/vnd.openxmlformats-officedocument.presentationml.tags+xml"/>
  <Override PartName="/ppt/ink/inkAction11.xml" ContentType="application/vnd.ms-office.inkAction+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ink/inkAction12.xml" ContentType="application/vnd.ms-office.inkAction+xml"/>
  <Override PartName="/ppt/tags/tag20.xml" ContentType="application/vnd.openxmlformats-officedocument.presentationml.tags+xml"/>
  <Override PartName="/ppt/notesSlides/notesSlide21.xml" ContentType="application/vnd.openxmlformats-officedocument.presentationml.notesSlide+xml"/>
  <Override PartName="/ppt/ink/inkAction13.xml" ContentType="application/vnd.ms-office.inkAction+xml"/>
  <Override PartName="/ppt/tags/tag21.xml" ContentType="application/vnd.openxmlformats-officedocument.presentationml.tags+xml"/>
  <Override PartName="/ppt/ink/inkAction14.xml" ContentType="application/vnd.ms-office.inkAction+xml"/>
  <Override PartName="/ppt/tags/tag22.xml" ContentType="application/vnd.openxmlformats-officedocument.presentationml.tags+xml"/>
  <Override PartName="/ppt/ink/inkAction15.xml" ContentType="application/vnd.ms-office.inkAction+xml"/>
  <Override PartName="/ppt/tags/tag23.xml" ContentType="application/vnd.openxmlformats-officedocument.presentationml.tags+xml"/>
  <Override PartName="/ppt/ink/inkAction16.xml" ContentType="application/vnd.ms-office.inkAction+xml"/>
  <Override PartName="/ppt/tags/tag2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33"/>
  </p:notesMasterIdLst>
  <p:sldIdLst>
    <p:sldId id="396" r:id="rId3"/>
    <p:sldId id="325" r:id="rId4"/>
    <p:sldId id="373" r:id="rId5"/>
    <p:sldId id="374" r:id="rId6"/>
    <p:sldId id="370" r:id="rId7"/>
    <p:sldId id="282" r:id="rId8"/>
    <p:sldId id="369" r:id="rId9"/>
    <p:sldId id="326" r:id="rId10"/>
    <p:sldId id="377" r:id="rId11"/>
    <p:sldId id="327" r:id="rId12"/>
    <p:sldId id="328" r:id="rId13"/>
    <p:sldId id="329" r:id="rId14"/>
    <p:sldId id="330" r:id="rId15"/>
    <p:sldId id="335" r:id="rId16"/>
    <p:sldId id="331" r:id="rId17"/>
    <p:sldId id="334" r:id="rId18"/>
    <p:sldId id="394" r:id="rId19"/>
    <p:sldId id="332" r:id="rId20"/>
    <p:sldId id="333" r:id="rId21"/>
    <p:sldId id="336" r:id="rId22"/>
    <p:sldId id="337" r:id="rId23"/>
    <p:sldId id="338" r:id="rId24"/>
    <p:sldId id="339" r:id="rId25"/>
    <p:sldId id="340" r:id="rId26"/>
    <p:sldId id="341" r:id="rId27"/>
    <p:sldId id="343" r:id="rId28"/>
    <p:sldId id="344" r:id="rId29"/>
    <p:sldId id="342" r:id="rId30"/>
    <p:sldId id="345" r:id="rId31"/>
    <p:sldId id="346"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566" autoAdjust="0"/>
    <p:restoredTop sz="78245"/>
  </p:normalViewPr>
  <p:slideViewPr>
    <p:cSldViewPr>
      <p:cViewPr varScale="1">
        <p:scale>
          <a:sx n="77" d="100"/>
          <a:sy n="77" d="100"/>
        </p:scale>
        <p:origin x="1044"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3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4:24:03.012"/>
    </inkml:context>
    <inkml:brush xml:id="br0">
      <inkml:brushProperty name="width" value="0.05292" units="cm"/>
      <inkml:brushProperty name="height" value="0.05292" units="cm"/>
      <inkml:brushProperty name="color" value="#FF0000"/>
    </inkml:brush>
  </inkml:definitions>
  <iact:action type="add" startTime="54041">
    <iact:property name="dataType"/>
    <iact:actionData xml:id="d0">
      <inkml:trace xmlns:inkml="http://www.w3.org/2003/InkML" xml:id="stk0" contextRef="#ctx0" brushRef="#br0">3263 9454 0,'0'-17'39,"18"-1"-29,35-35 1,-36 36-7,142-72 10,-124 72-8,195-89 11,-195 88-15,124-52 9,-53 52-6,-1-17 7,-69 35-3,-1 0 6,-17 0-14,17 35 29,-17 0-25,52 36 8,-35-53-4,54 70 2,-54-71-7,71 72 8,-71-72-6,53 36 7,-70-35-7,35 17 5,-36-35-5,1 0 18,-18 18 34,0-1-42,0 1-8,-18 17 8,1-35-7,-1 36 1,-17-1-4,-18-18 3,18 1 2,-18 17-2,17-17-4,-34 0 8,52-18-5,-35 0 8,18 0-15,-18-18 9,18 18 1,-36-71-1,54 54-5,-54-36 7,36 35 7,17 18-11,1-17 6,17-1 25,-18 18-20,0 0 9,-35 0-8,36 0-18,-19 0 13,19 0-10,-1 0 9,0 0-11,-34 0 9,34 18-3,-17-18 3,-1 0-10,-34 0 11,35 0-6,-18 0 8,17 0-8,19 0 3,-1 0-6,18-18 113,-18 0 16,18 1-125,0-1 7,0 0 45</inkml:trace>
    </iact:actionData>
  </iact:action>
  <iact:action type="add" startTime="72196">
    <iact:property name="dataType"/>
    <iact:actionData xml:id="d1">
      <inkml:trace xmlns:inkml="http://www.w3.org/2003/InkML" xml:id="stk1" contextRef="#ctx0" brushRef="#br0">6473 13388 0,'0'53'8,"0"-36"-2,0 54 5,0-36-5,0 53 7,0-52-9,0 52 9,0-53-6,0 36 5,0-18-7,0-18 6,0 18-3,53 53 3,18-53-6,35 53 8,-71-71-3,124 18-1,-106-36-1,317 107 3,-282-107-5,389 54 5,-407-53-3,301-1 4,-195-17-6,159 36 5,-176-36-1,123 0-1,-106 0-6,71 0 10,-106 17-5,89-17 4,-71 18-8,70-18 9,-176 0-5,194 17 3,-194-17-7,158 0 10,-175 0-5,87 0-1,-52 0 1,34 0 3,-69-17-8,-19-1 7,1 1-3,0-1 5,-18-35-10,0-18 10,0 19-6,0-54 6,-18 88-8,-53-141 5,71 124-1,-123-124 5,105 142-12,-140-107 12,52 54-8,-124-19 7,89 1-11,-176-18 12,140 53-5,-158-70 1,141 70-3,-158-35 3,157 17-1,-104 18 1,246 36-2,-247-1 4,265 18-8,-142 0 9,142 0-7,-53 0 6,70 0-6,-17 18 7,-18-1-5,0 19 5,35-19-7,-52 19 0,17-1 4,0 18 2,-18-36-10,1 19 12,35-19-8,-36 19 8,53-19-12,-35 1 13,36 0-5,-36-1-3,53 1-3,-18-18 8,18 17-3,-17-17 2,17 18-2,-18-18 150,0 18-146,1-18 7,-1 17-15,0 1 8,1-18-3,-1 18 0,-17-1-1,35 1 3,-18-18 0,18 18 3,0-1-9,0 1 32,-17-18-21,17 17-11,-18 19 4,18-19 3,-18 19-10,1-36 6,17 35 5,-18-35-11,18 18 8,-18-18-2,1 0 143,17 17-141,-18 1 3,0 0-11,1-18 9,-1 17-2,1-17 120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6:56:04.849"/>
    </inkml:context>
    <inkml:brush xml:id="br0">
      <inkml:brushProperty name="width" value="0.05292" units="cm"/>
      <inkml:brushProperty name="height" value="0.05292" units="cm"/>
      <inkml:brushProperty name="color" value="#FF0000"/>
    </inkml:brush>
  </inkml:definitions>
  <iact:action type="add" startTime="13084">
    <iact:property name="dataType"/>
    <iact:actionData xml:id="d0">
      <inkml:trace xmlns:inkml="http://www.w3.org/2003/InkML" xml:id="stk0" contextRef="#ctx0" brushRef="#br0">3986 9737 0,'-17'0'5,"-19"17"6,19 1-3,-18 0 4,-1 17-9,-17-35 9,53 17-4,-88 1 4,71 0-6,-54 17 6,53-35-5,-35 35 5,0-35-9,1 53 11,16-35-8,-52 52 8,35-52-6,36 17 2,-72 18-6,19 35 8,35-52-3,-18 52 4,17-53-11,1 36 11,35-54-5,-18 54 4,18-36-7,0 53 6,0-35 10,0-17-19,0-1 13,0-17-10,0-1 10,0 1-10,18-1 8,0-17 0,-18 18-9,17 0 31,1 17-23,0-35-3,-1 18-5,19-1 8,-1-17-6,35 18 8,-17 0-12,53-1 10,-53 1-2,70-18 0,-52 0-4,88 17 4,-89-17-2,124 18 5,-158-18-7,175 18 7,-175-18-9,140 17 10,-141-17-6,53 0 4,-70 0-10,35 0 12,-35 0-4,35 0 0,-36 0 4,1-17 7,-18-1-18,35 0 11,-17-17-7,-1 0 5,1 17-7,17-70 5,1 18 12,-36 52-20,17-17 10,1-1-3,-18-34 1,0 17-1,0 0 2,0 18-5,0-18 4,0 18 0,0-36 1,0 36-6,0-18 5,0 35 0,-18-70 2,1 70-9,-1-35 12,0 36-10,1-19 9,-1 19-12,0-1 11,1 18-5,-1 0 4,1-17-9,-1-1 8,0 18-2,1-18 5,-19 18-12,-17-17 10,18 17-4,-35 0 6,52-18-8,-106-17 8,107 35-12,-124-36 10,105 36-3,-52-17 4,35-1-11,-53 0 11,54 1-6,-19-1 5,36 18-7,-36-17 6,36 17-3,-18 0 6,35 0-11,1-18 9,-1 18-3,-17 0 2,17 0 2,-17-18-10,17 18 7,-17 0 3,17 0 4,1 0-13,-1 0 9,0 0-5,1 0 6,-1 0-2,0 0 9,-17 0-4,35 18-9,-17 0 2,-1-18-6,-17 35 9,17-18-4,0 1 2,18 0-8,-35-1 9,35 1-4,-35 17 4,0 1 4,35-19-7,-36 1 5,36 0-12,0 17 14,-17-35-13,17 35 10,-36 0 8,36-17-19,0 0 11,-17-1-6,-19 36 4,36-18 6,0-17-7,-17 17 2,-1-17-8,18 0 7,0-1-3,0 1 6,0 0-4,0-1-8,0 1 10,0 0 1,0-1-1,0 1-5,0-1 8,0 19-13,0-1 16,0-17-16,0 17 10,0-17-3,0-1 4,0 1-11,0-1 10,0 19 10,0-19-4,18 1 0,-18 0-14,0-1 29,17 19-19,1-19 5,-18 1-12,35-1 11,-17 19-5,17-19 3,-17 19 2,0-36-14,34 53 8,1-18 8,-17 0-12,34 0 4,-35-17-6,54 35 4,-36-35-2,17 17 6,-17-17-10,53 17 6,-53-35-2,17 17 6,-52-17-12,70 36 12,-35-19 6,-35-17-6,-1 0-7,1 0 17,-18 18 2,18-18-12,35 0 200,35-35-205,-53 35-6,124-53 11,-89 0-9,89-18 6,-88 36-2,17-18 3,-70 35-7,17 1 8,-35-1 183,0 1-192,0-1 2,17-88 7,1 71-9,17-124 9,-35 141-6,18-123 4,0 88-7,-1-70 9,-17 70-6,0-18 4,0 19-4,0-1 3,0 35-2,0-35 8,0 35-10,0-17 1,0-18 1,0 18 4,0 17-8,0-35 12,0 36-11,-17-54 5,-1 54 2,0-1 12,18 0-8,-17 18 1,-1 0-6,0 0 12,1 0-8,-18 0-4,17 0 2,0 0-9,-17 0 6,17 0 14,1 0 8</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6:56:34.102"/>
    </inkml:context>
    <inkml:brush xml:id="br0">
      <inkml:brushProperty name="width" value="0.05292" units="cm"/>
      <inkml:brushProperty name="height" value="0.05292" units="cm"/>
      <inkml:brushProperty name="color" value="#FF0000"/>
    </inkml:brush>
  </inkml:definitions>
  <iact:action type="add" startTime="2799">
    <iact:property name="dataType"/>
    <iact:actionData xml:id="d0">
      <inkml:trace xmlns:inkml="http://www.w3.org/2003/InkML" xml:id="stk0" contextRef="#ctx0" brushRef="#br0">3581 15081 0,'-18'0'1,"0"0"10,1 18-5,-1 0 10,-35 17-10,53-18 3,-17 1 0,-1 0-1,0 17 1,1-17-2,-19 35 6,19-1-9,-1 1 7,0-17-3,1 17 6,-1-18-11,18 0 9,0 0-6,0 36 12,0-18-10,0-18-5,0-17 4,0 88 8,0-89-13,0 107 12,0-107-8,53 54 6,-18-1-8,36 1 10,-36-18-8,71 35 7,-35-53-6,123 36 5,-71-53-7,106 17 7,-70-35-6,70 18 7,-176-18-10,247-18 12,-247 18-9,124-53 6,-142 53-3,35-35-7,1-18 16,0 18-14,34-36 9,-69 71-5,-1-53 2,18 35-5,0-35 6,-36 53-2,72-88 2,-37 35-1,-16 18-4,17-35 4,-36 52-2,36-88 2,-17 36 12,-36 52-20,17-35 12,-17 0-8,18-35 9,-18 53-14,0-54 13,0 54-7,-35-53 6,35 35-10,-71-35 10,36 35-5,-71-71 3,88 107-6,-123-107 6,123 124-2,-105-106 3,105 89-8,-35-1 6,18 1-2,-18-19 6,36 36-9,-54-17 9,18 17-11,-35-18 9,17 18-5,-70-18 6,53 18-9,-53 0 11,88 0-6,-106 0 0,142 18-5,-160-18 7,160 0 1,-54 18-1,18-18-10,0 0 13,18 0-6,-18 17 4,18-17-10,-18 0 11,35 0-6,-35 18 5,36-18-8,-36 0 8,17 0-1,-16 18 0,34-1 74,18 18-64,0-17-10,-18 17-2,18 1 7,-17-1-5,17-17 0,0-1-9,0 1 9,0-1 13,0 19-20,0-19 4,0 1 3,-18 35 0,18-35 10,-18-1-7,18 19 8,-17-19-6,17 1 7,-18-18-12,0 0 10,-17 17-18,17 1 9,1-18-2,-18 18 0,-1-18 9,19 0-14,-1 0 7,0 0 46,18 17-48,-17-17 30,-1 0-15,0 0-14,1 0 22,-1 18 27,1 0 56,17-1-104,0 1-9,0 0 11,-18-1 4,18 1-15,0-1 46</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6T08:24:38.100"/>
    </inkml:context>
    <inkml:brush xml:id="br0">
      <inkml:brushProperty name="width" value="0.05292" units="cm"/>
      <inkml:brushProperty name="height" value="0.05292" units="cm"/>
      <inkml:brushProperty name="color" value="#FF0000"/>
    </inkml:brush>
  </inkml:definitions>
  <iact:action type="add" startTime="51293">
    <iact:property name="dataType"/>
    <iact:actionData xml:id="d0">
      <inkml:trace xmlns:inkml="http://www.w3.org/2003/InkML" xml:id="stk0" contextRef="#ctx0" brushRef="#br0">11818 15628 0,'-18'0'63,"-17"0"-45,-88 0-8,52 18-2,-176 17 4,177-17-8,-407 52 10,407-52-8,-477 35 10,229-18-6,248-35-3,-230 53 1,265-53-5,-71 53 10,106-36-2,-18-17-4,18 18 15,-17-18-9,17 35-2,0 1-2,-18 34-3,0-17 8,18 0-9,-17-53 3,17 71 6,0 52-1,0-105-7,0 35 4,0 0-6,0 17 7,0-17-4,0 35 5,0-70-7,35 141 11,-17-142-13,123 301 26,-106-283-20,0 18 3,1-18-10,69 18 12,-52-18-7,53 18 5,35-35-9,159 35 11,-106-35-8,124-1 7,-230-17-11,335 18 13,-352-18-9,193 0 8,-246 0-7,88 0 6,-71 0-9,-17 0 6,-1 0 4,1 0 28,17 0-38,1-35 6,34-36 2,-35 36-5,18-71 5,-35 53-4,35-53 4,-35 71-7,17-106 7,-35 123-4,0-123 4,0 106-10,0-53 10,0 35-4,0-53 7,-18 53-14,1-53 15,17 53-7,-36-17 0,36 17-8,-17 0 12,-1 35-4,18 0 2,0 1 17,0-1-7,-18 18-10,18-35 2,-17 17-6,-1 1 4,18-19-5,-53-17 5,36 18-2,-19-18 2,19 18-7,-54-18 8,71 35-4,-35-17 6,17 35 1,18-18-7,-17 18 3,-1-17-3,0-1 0,1 18 1,-19-35 2,19 35-7,-19-18 9,19 1-6,-1 17 5,0 0-7,1-18 6,-1 0 8,1 18 4,-1 0 0,18-17-12,-35 17 109,17 0-116,-17 17 9,-71 54-6,35-36-3,-87 53 10,87-52-8,-52 34 10,87-52-12,19-1 4,-19 1 8</inkml:trace>
    </iact:actionData>
  </iact:action>
  <iact:action type="add" startTime="60376">
    <iact:property name="dataType"/>
    <iact:actionData xml:id="d1">
      <inkml:trace xmlns:inkml="http://www.w3.org/2003/InkML" xml:id="stk1" contextRef="#ctx0" brushRef="#br0">6191 13547 0,'-17'17'119,"-1"19"-111,-17 69 4,-1-87-7,-16 141 12,52-142-15,-53 125 13,53-125-9,-18 36 6,18-35-9,0 17 11,18 0 4,-1-35-14,19 18 8,-1 35-3,53 0 2,-35-36-5,70 36 7,-87-17-8,211 34 10,-194-52-10,211 35 4,-193-36 1,87 1 4,-87 0-13,52-18 10,-87 0-2,-1 0 2,-17-36 11,-18 1-21,17-88 11,-17 70-2,0-53 3,0 88-10,0-88 8,-17 71-4,-19-35 6,19 52-10,-36-70 11,35 35-8,-35-71 6,18 71-8,-36-52 11,36 34-10,-18 0 7,36 19-7,-36-1 6,35 35-1,0 0 2,1 18 5,-1 0 76,0 0-87,-17 0 7,-18 18-12,0 0 11,-52 17 8,87-17-16,-106-1 11,107-17-9,-36 18 5,35-1-7,-17 1 10,17 0 72,-17-1-82,17-17 6,-70 71 1,53-53-8,-53 17 10,70 0-5,-17-17 5</inkml:trace>
    </iact:actionData>
  </iact:action>
  <iact:action type="add" startTime="63481">
    <iact:property name="dataType"/>
    <iact:actionData xml:id="d2">
      <inkml:trace xmlns:inkml="http://www.w3.org/2003/InkML" xml:id="stk2" contextRef="#ctx0" brushRef="#br0">8343 13388 0,'-35'0'465,"-53"-18"-458,-18 18 0,71 0-3,-124-17 7,124 17-3,-36 0 4,53 0 6,1 0 50,-1 0-65,0 0 11,-17 17 146,0 71-149,0-17-7,-54 70 7,37-88-3,-1 71 4,17-72-8,1 1 9,35-35-5,-18 0 4,18-1 27,-17 19-26,-1-1 6,1 0-15,17 0 8,-18-17-1,0 17-1,18-17-3,0 17 6,0-17-10,-17 17 12,17-17-10,0 35 7,0-36 1,0 19-9,0-1 15,0-17-15,17 17 11,19 0 4,-36-17-16,17-1 8,1 1-4,17 35 5,-17-35-5,17 17 2,-35-18-1,71 54 5,-54-71-7,71 71 3,-88-54 1,89 18 0,-54 1 0,35-1 1,-17 0-7,0-17 9,-35-18-7,17 18 8,0-1-10,-17-17 8,0 0-5,17 0 5,0 0 4,-17 0-9,35 0 8,-18-17-5,-17 17-5,17-18 2,18-35 6,17 35-10,1-52 8,-18 35-1,17-18 0,-34 17-2,34 1 0,-70 0 2,53-18 3,-17 0 7,-36 0-4,0 35-8,0-17 2,0 0-6,0-18 8,0 35-3,0-52 3,0 35-8,0-36 7,0 18-1,0-18 1,-18 19-7,-17-54 8,17 70-5,0-87 12,-17 52-18,17 18 10,-17 1-2,35 34-3,0 0 6,0 1-5,-18 17 4,18-18-4,0 0 10,-17 18 207,17-17-174,-18 17-25,1 0-14,-1 0-2,18-18 0,-35 0 4,17 18-11,-53-17 12,71-1-7,-35 18 6,18 0-10,-36-35 11,35 35 4,-17-18-11,17 1 2,0 17 0,18-18 2</inkml:trace>
    </iact:actionData>
  </iact:action>
  <iact:action type="add" startTime="75556">
    <iact:property name="dataType"/>
    <iact:actionData xml:id="d3">
      <inkml:trace xmlns:inkml="http://www.w3.org/2003/InkML" xml:id="stk3" contextRef="#ctx0" brushRef="#br0">11007 12929 0,'-18'0'188,"0"0"-185,-105 18 15,105 0-14,-158 52 8,35-35-2,-89 36-1,107-36-3,-18 1 7,17 16-5,107-52-4,-1 36 6,0-36 7,-34 17-12,52 1 0,-36 0 8,1 17-1,35-17-4,-71 17-4,36 35 8,18-34-5,-36 52 4,53-18-6,-53 72 8,53-54-6,-36 70 4,36-122 0,0 175 0,0-175-9,0 158 12,0-177-7,18 72 5,0-37-8,17 1 7,-17-35-1,-1 0 12,1-18-16,17 17 13,-17 1-15,35 0 8,-36-18-4,89 17 9,-88 1-15,52-18 7,107 0 2,-71 0-5,17 0 4,-17-18-2,106-88 14,-142 53-15,-52 53 5,-1-17-4,1-1 20,-18 1-19,0-1-7,35-17 10,-17-1-4,0-34 4,-1 17-5,1-18 2,-18 36 2,18-53 0,-1 53-9,-17-54 12,0 54-6,18-88 4,-1 105-6,1-53 8,-18 36-10,0-18 8,0 36-4,18-19 2,-1 1-6,-17 17 9,0 1-5,0-19 8,18-16-7,-18 16-7,0 1 8,0-18 2,18 18-10,-18-36 11,17 54-3,-17-54 0,0 53-5,0-52 5,0 35 1,0 17 1,0 0-9,0 1 7,18-1 19,-18 0-18,0 1 0,0-18 3,0 17 5,0 0 2,-18 18 114</inkml:trace>
    </iact:actionData>
  </iact:action>
  <iact:action type="add" startTime="83942">
    <iact:property name="dataType"/>
    <iact:actionData xml:id="d4">
      <inkml:trace xmlns:inkml="http://www.w3.org/2003/InkML" xml:id="stk4" contextRef="#ctx0" brushRef="#br0">13053 13123 0,'-18'0'162,"18"-17"-158,-35 17 6,-18-18 2,53 0-10,-106 18 10,0 0 11,71 0-22,-53 0 11,53 0-2,-18 0-4,17 0 3,19 0 14,-1 0-14,0 0 4,18 18-11,-17-18 8,-19 18 5,-16 17-5,34-17-4,-17-1-3,17 1 5,-35 35 8,-17-36-7,52 19-4,-17-1 5,-1-17-1,19-1 2,-19 1-7,19 0 10,-1-18-8,18 17 6,-35 1 0,35-1-2,-35 19-4,17-1 10,0-17-7,-17 17 2,35-17-5,-35 17 4,35-18-2,-35 36 4,17-35-3,0 35 2,18-35-7,-17-1 10,-1 19-6,18-1 4,0-18-10,-18 19 12,18-19-6,-17 1-1,17 17 4,0-17 3,0 0-8,0 34 11,0 19-9,0 35 13,0-88-16,0 34 7,0-34-6,17 35 6,1-18-6,0 18 5,-1-35-3,-17-1 5,0 1-6,36 35 1,-1 0 2,-18-18 6,-17-17-8,18-1 6,0 1-12,-1-18 20,-17 18-11,18-18-8,0 0 19,-1 0-7,1 17-13,70-17 8,-70 0-3,123 0 6,-124 0-9,72-35 11,-36 35-6,52-53-2,19-17 5,-89 52-3,0 0-4,36-17 6,0 0 1,-54 0-3,18 17-3,1 0 3,17-17 3,-36 17-6,54-52 4,-18 35-2,-18 17 4,71-88 7,35-17-13,-18-19 4,-87 125-1,34-107 2,-52 107-6,35-36 8,-36 17-7,1 19 10,0-1 5,-1 18-16,-17-17 9,0-1-10,0 0 5,36-35-1,-36 18-3,17-53 6,-17 53-8,0-54 10,0 37-6,0-19 5,-17 36-6,-19-18 5,36 35-4,-17-17 12,-1 35 48,0 0-57,1-18-5,-36 18 10,35-17-6,-17 17-5,0-18 8,-71-17-7,53 35 5,18-18-2,17 18 0,0 0 4,-17-18 20,0 18-8,0 0-20,-36 36 9,18-36 0,-106 88-7,124-70 2,-88 52 4,87-70-6,-52 71 5,71-71 1,-1 17-3,-17 1 3,17 0-4,0-1 139,-35 18-136,18 1-3,0-19 4,35 1-5,-35 0 3,17-1 30,18 1-28,-4092-18-6,8149 0 15,-4057-18 699,0 1-708,0-19-4,0-17 8,0 36 5</inkml:trace>
    </iact:actionData>
  </iact:action>
  <iact:action type="add" startTime="100069">
    <iact:property name="dataType"/>
    <iact:actionData xml:id="d5">
      <inkml:trace xmlns:inkml="http://www.w3.org/2003/InkML" xml:id="stk5" contextRef="#ctx0" brushRef="#br0">16334 11818 0,'0'18'282,"-18"158"-275,0 89 5,18-230-7,-17 124 8,17-124-4,0 71-3,0-53 6,0-36-3,0 1-1,0 0 5,0-1 2,0 1-8,17-18 10,-17 18 0,36-1-11,-1 18-2,18 18 10,17 0-5,1 0 0,-36-35-3,18 35 1,71 17 9,34-17-8,-140-53 2,35 0-8,35 0 11,-53 0-6,18-17 5,-17-1-2,-19-17 0,1 17 2,-18 0 0,0 1 95,0-18-96</inkml:trace>
    </iact:actionData>
  </iact:action>
  <iact:action type="add" startTime="101241">
    <iact:property name="dataType"/>
    <iact:actionData xml:id="d6">
      <inkml:trace xmlns:inkml="http://www.w3.org/2003/InkML" xml:id="stk6" contextRef="#ctx0" brushRef="#br0">16122 12382 0,'53'18'112,"17"0"-105,89-1 8,-106-17 3,741-70-11,-653 35-3,-106 35 4,53-18 4</inkml:trace>
    </iact:actionData>
  </iact:action>
  <iact:action type="add" startTime="101981">
    <iact:property name="dataType"/>
    <iact:actionData xml:id="d7">
      <inkml:trace xmlns:inkml="http://www.w3.org/2003/InkML" xml:id="stk7" contextRef="#ctx0" brushRef="#br0">18450 12435 0,'36'18'137,"34"-18"-135,124 0 12,-159 0-7,212 0 7,-211 0-13,69-18 12,-87 18-6</inkml:trace>
    </iact:actionData>
  </iact:action>
  <iact:action type="add" startTime="102738">
    <iact:property name="dataType"/>
    <iact:actionData xml:id="d8">
      <inkml:trace xmlns:inkml="http://www.w3.org/2003/InkML" xml:id="stk8" contextRef="#ctx0" brushRef="#br0">19138 12100 0,'18'0'39,"17"0"-27,-17 18-9,17 0 10,0-1 6,18 18-12,0 18 2,-18 0-1,107 35 7,-90-35-8,-34-53-1,70 89 8,-70-72-6,-18 1 122,-35 52-116,-54 36-11,19-53 4,17 18 1,-35-1 6,53-52-10,35 0 8,-18-18 81,18 17-82,18-17 175,17 0-182</inkml:trace>
    </iact:actionData>
  </iact:action>
  <iact:action type="add" startTime="103869">
    <iact:property name="dataType"/>
    <iact:actionData xml:id="d9">
      <inkml:trace xmlns:inkml="http://www.w3.org/2003/InkML" xml:id="stk9" contextRef="#ctx0" brushRef="#br0">21043 11871 0,'0'18'102,"0"-1"-98,0 71 4,-17 71 6,-19 0-9,1 123 8,17-105-6,18 70 2,0-124 1,0 18 1,0-70-7,0-36 9,36-17 82,17-1-82,35-17-6,-18 0 5,-17 0-4,0 0 4,-35 0 4,-1-70 129,-17 52-135,0-35 1,0 0-10</inkml:trace>
    </iact:actionData>
  </iact:action>
  <iact:action type="add" startTime="104674">
    <iact:property name="dataType"/>
    <iact:actionData xml:id="d10">
      <inkml:trace xmlns:inkml="http://www.w3.org/2003/InkML" xml:id="stk10" contextRef="#ctx0" brushRef="#br0">20320 12506 0,'18'0'37,"35"18"-25,-36-18-9,18 35 10,-17-35-5,17 18 4,1-18 4,34 0 4,-17-18-1,-35 0-14,35 18 9,-36 0 48,1 0-53,105-17 7,-105-1-9,106 18 5,-36-18-3,0 18 2,-53 0-8,0 0 10,-17 0-5,-18-17 29,18 17 93</inkml:trace>
    </iact:actionData>
  </iact:action>
  <iact:action type="add" startTime="105670">
    <iact:property name="dataType"/>
    <iact:actionData xml:id="d11">
      <inkml:trace xmlns:inkml="http://www.w3.org/2003/InkML" xml:id="stk11" contextRef="#ctx0" brushRef="#br0">21766 11942 0,'0'70'107,"-53"1"-103,18 17 8,18-35-5,17-18 7,-18-35-4</inkml:trace>
    </iact:actionData>
  </iact:action>
  <iact:action type="add" startTime="107544">
    <iact:property name="dataType"/>
    <iact:actionData xml:id="d12">
      <inkml:trace xmlns:inkml="http://www.w3.org/2003/InkML" xml:id="stk12" contextRef="#ctx0" brushRef="#br0">12259 12294 0,'-18'0'11,"1"0"1,-1-17 1,-35-1 10,36 0-10,-19 1-5,1 17 8,35-18-13,-18 18 17,1-18-16,-1 1 8,-17 17-2,-18-18-4,35 18 4,-193-17 8,-389-72-10,141 36 4,336 36-6,-495-36 6,530 35-4,-317 1 5,352-1-8,-18 18 7,1-18-6,52 18 0,0 0 6,1 0 4,-1-17-8,-17 17 6,-54 0-1,1 0-12,-123 0 11,34 0-4,-140 35 6,158-35-12,-106 18 11,212-18-6,-176 17 5,194-17-8,-106 18 10,123-18-6,-17 0 2,-18 0-6,0 0 8,18 18-4,-36 17 5,18-18-9,-88 36 12,35-17-9,71-36-2,-247 105 7,229-87-2,-229 35 2,123 18-11,-53-19 12,89-16-4,-36-1 3,106-17-10,0-1 10,18 1-2,17 0 2,1-18-4,-19 53 4,19-36 7,-1 1-11,0-18 0,1 17 9,17 1-11,-35 35 8,17-35-12,-17 35 6,-1 17 9,19-35-12,-19 36 5,1-36 0,35 36 1,-35-1-7,17 19 8,-17-19-5,17 1 6,18-54-10,-17 54 5,-1 17 5,18-53-5,0 53 5,0-52-6,0 70 3,0-71-5,0 35 8,18-34-6,17 17 7,-35-36-12,35 71 10,-35-52 0,71 52-4,-18-17 0,-18-54 0,106 89 4,-88-88 8,247 123-12,-88-53 0,-71-18-3,106 36 10,-124-53-5,106 35 4,-105-52-13,-89-1 9,71 0-9,53 53 11,-89-52-4,71 17 4,-88-36-7,71 19 8,-36-19-6,106 18 8,-53-35-14,194 53 16,-264-53-12,511 53 10,-141-35-6,-247-18-7,106 53 10,-230-53-4,265 70 3,-105-52 2,-89-18-5,-88 0-5,264 18 9,-264-18-8,53 0 4,141 0 6,-141 0-7,105 0 8,213 0 4,-371 0-18,388 0 19,35 0-7,-405 0-8,228 0 5,407 0 11,-177 0-9,-229 0 8,335-18-12,-600 18 0,71-18-4,-18 1 5,71-18 2,-124 17-4,124-106 4,-71 54-1,-53 35-7,18-36 9,-35 53-3,35-52 2,-53 35-4,35-54 6,-17 72-9,0-36 10,-1 0-10,18-35 10,-17 52-4,-18 1-5,18-53 6,-18 17 4,0 18-11,17-52 8,-17 34-8,0-88 9,-17 71-6,-19-53 5,36 123-7,-70-87 4,17 52 6,35 17-8,1 36-1,-19-35 7,1 0-4,17 17-4,-34-17 5,34 17 3,-17 1-7,-54-54 4,19 53-2,-124-87 3,35 34-7,-123-35 8,158 53-4,-87-35 4,123 53-7,17 0 7,53 17-4,-17 0 4,17 1 4,1 17-2,-1 0-8,18-18 0,-35 0 7,0 18-8,-54-17 12,19-1-14,-106-17 4,87-1 12,-299-52-6,229 35-5,124 53-4,-159-35 8,177 17-4,-89 1 7,18-1-6,70 18 3,0-17 0,1 17 25,-1-18-25,-17 0 7,-53 18-3,35 0-8,17-17 4,-264-1-4,177 0 14,-247-17-17,334 17 4,-87-17 2,70 35-2,18-18-3,17 18 37,-17-17-28,-1-1-7,19 1 9,-1 17-5,1 0-7,17-18 2,-36 18 4,-52-18-5,-53-17 11,-106 17-12,194 1 0,-53 17 6,71-18-3,17 18 4</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7:39:52.078"/>
    </inkml:context>
    <inkml:brush xml:id="br0">
      <inkml:brushProperty name="width" value="0.05292" units="cm"/>
      <inkml:brushProperty name="height" value="0.05292" units="cm"/>
      <inkml:brushProperty name="color" value="#FF0000"/>
    </inkml:brush>
  </inkml:definitions>
  <iact:action type="add" startTime="7824">
    <iact:property name="dataType"/>
    <iact:actionData xml:id="d0">
      <inkml:trace xmlns:inkml="http://www.w3.org/2003/InkML" xml:id="stk0" contextRef="#ctx0" brushRef="#br0">9860 3298 0,'-35'0'7,"17"0"-3,-17 0 7,0 0-2,-1 0 2,19 0-8,-36 0 12,35 18-9,-35 0 8,18-18-13,-53 53 12,53-36-4,-54 1 1,19 17-4,-54 18 6,54-18-4,-71 18 3,88-17-3,-18-1 5,18 0-7,53-17 1,-53-1 3,53 1-2,-17-18 4,-1 0 0,18 18 12,0-1 12,0 19-28,0 17 3,18-36-7,17 89 9,-17-88-5,52 123 3,1-53 6,-36-70-9,18 52 4,0-52-6,53 35 4,-53-36-1,52 19 2,-34-19-5,88 19 6,-71-19-7,53 1 9,-53 17-11,53-17 9,-105-1-4,158 1 5,-177-18-10,160 35 13,-160-17-12,89 17 7,-53-17 0,71 17 1,-36-17-11,0-18 12,0 17-5,36 1 4,-72-18-4,54 0-3,-17 18 6,-37-18-1,37 0 2,-36 0-5,-1 0 4,1 0-7,-17-36 10,-19 36-6,36-35 5,-35 0-4,17 35-5,-35-18 5,18 1 5,-1-1-11,19-17 7,-19 17 0,19-35 1,-19 18-9,36 0 12,-35 17-5,17-35 0,-17 53-3,-1-53 5,1 35-2,17-17 2,-17 18-6,17-54 10,-17 71-11,-1-53 8,1 35-2,0-17 0,-18 18-6,0-19 9,17 1 6,-17 17-14,0 1 13,0-1-3,0-17-14,-17 17 15,-19-17 3,19 17-10,-1 18-5,18-17 8,-17-1-3,-1 0-5,-17-17 8,-1 17-2,-17-17 1,1 17-2,16-17 1,19 18-6,-72-36 15,72 35-18,-1 0 10,-70-17-2,88 17-5,-53 1 10,18-1-6,-53-35 4,52 53-4,-34-53 3,17 36-8,-35-19 9,52 36-3,-34-17 5,34 17-13,-16-18 11,34 18-4,-53-18 4,36 18-9,-71-17 12,89 17-10,-72 0 8,-52 0 1,124 0-12,-36 0 6,-18 0 4,36 0-8,-18 0 8,35 0-3,-17 0 1,17 0-4,-34 0 5,16 0-3,-17 0 6,36 17-13,-71-17 11,70 0-3,-88 18 3,88-18-6,-52 0 11,52 0-16,-52 18 11,17-1-4,0 1 4,18-18-8,-18 0 10,35 0-6,0 0 4,1 0 3,-1 0 5,-17 0-3,17 18-5,1-18-4,17 17-6,-18-17 10,0 0-4,1 0 6,-1 18 0</inkml:trace>
    </iact:actionData>
  </iact:action>
  <iact:action type="add" startTime="16620">
    <iact:property name="dataType"/>
    <iact:actionData xml:id="d1">
      <inkml:trace xmlns:inkml="http://www.w3.org/2003/InkML" xml:id="stk1" contextRef="#ctx0" brushRef="#br0">11589 4904 0,'-18'0'458,"0"0"-443,1 0-14,-18 0 11,17 0 8,0 0-7,1 17 10,-1-17 18,18 18 190,-18-18-227,1 0 28,17 18 228,0 34-250,0-16-5,-18-1 12,0 0-13,18 18 8,0-35 10,0-1-20,-17 1 21,17 0-12,0-1-1,-18 1 15,18 0-12,0-1-1,0 1 1,0 0-8,-17-1 7,17 1-2,0 17-8,0 18 10,0-18-4,0 18 4,0-17-6,0 16 5,0-34-3,0 35 5,17-18-11,1 53 10,-18-35-4,35 0 4,-35-35-1,53 88 3,-35-71-6,-1-17 4,-17-1-3,18 1 3,-18 0 20,18-18-25,-1 0 11,1 17-9,-1-17 3,1 0 1,17 0 3,1 18-8,34-18 3,-52 0-1,35 18-3,0-1 5,-18-17-8,0 0 7,18 0-1,0 0 0,-35 0-6,35 0 9,-36 0-6,19 0 5,-19 0-3,36 0 11,-35 0-13,35-17 1,0-1 1,-1 0 3,-34 1-8,17-19 10,1 19-8,-1-19 6,0-17-9,1 1 9,-1 16-4,0-17 5,-35 36-7,18-71 3,17 35 11,-35 35-16,0 0 7,0-17-2,0 0 2,0 17-4,0-35 4,0 18-4,0-18 5,0 18-2,0-18 0,0 0-6,-18 18 8,1-18 12,17 35-23,-18-17 12,18 17-1,-18 18-4,18-17-6,-17-1 20,-1 18-12,1-18-4,17 1 6,-36 17-4,1-36 4,17 36-9,-35-35 11,36 35-9,-36-35 9,18 0-3,-1 35-4,1-36 10,17 36-10,-17-17 1,0-1 8,0 18-4,17-18 2,-17 1-3,-1 17 7,19 0-11,-36 0 3,35-18-6,-35 18 7,36 0-1,-1 0 2,-17 0-9,17 0 18,0 0 9,1 0-22,-1 0 13,1 0 5,-1 0-24,0 0 16,1 18-14,-1-18 6,0 0-2,18 17 5,-17-17-2,17 18 14,-18-18-20,0 0 5,1 18 10,-1-18-8,0 17 14,1 1-21,-1-18 14,1 18-5,-1-1-10,0-17 5,1 18 3,-1-18 51</inkml:trace>
    </iact:actionData>
  </iact:action>
  <iact:action type="add" startTime="26176">
    <iact:property name="dataType"/>
    <iact:actionData xml:id="d2">
      <inkml:trace xmlns:inkml="http://www.w3.org/2003/InkML" xml:id="stk2" contextRef="#ctx0" brushRef="#br0">18397 7567 0,'-35'88'2,"17"-70"6,1 141 4,17-71 7,0-70-11,0 17 2,17-18-2,1 19 3,0-1 5,17-17-7,18 35 4,-18-1-10,89 54 9,-54-35-5,89 17 7,-106-53-12,353 159 12,-353-158-8,370 122 6,-335-122-6,230 87 6,-177-70-4,106 0 2,-106-18-3,70 18 3,-122-53 0,105 0 1,-124 0-6,107-53 4,-72 18 1,54-36 2,-106 54-5,88-89 5,-106 71-8,124-71 7,-124 88-3,89-88 6,-89 89-8,18-72-1,53 1 7,-88 71-4,52-107 4,-35 54 9,-17 34-17,0-34 6,-18 35-2,17-54 4,-17 72-6,0-36 6,0 18-6,0-18 8,0 17-12,0-17 11,0 36-5,-53-71 5,36 52-11,-54-105 12,36 106-8,-18-53 7,0 17-10,-35-35 10,53 71-4,-54-36 5,19 36-12,-1-18 8,18 36-2,-52-36 6,34 35-8,-88-17 7,124 35-10,-212-18 9,212 18-2,-247-17 3,211-1-11,-123 18 10,71 0-3,-89 0 2,88 0-8,-52 0 10,52 0-4,-34 0 5,52 0-13,-35 0 10,88 0-2,-35 18 3,52-1-6,-69 18 6,52-35 7,35 0-15,-17 18 6,17-18-2,-17 18 6,17-18-7,-17 0 4,0 17-7,-18 1 8,17 0-3,1-1 4,0 1-11,-18 17 10,18-17-1,-1-1-2,19 1-3,-54 17 5,71-17-3,-35 0 5,35-1-9,-18-17 7,1 36-1,-19-19 2,19 18-9,-19 18 7,19-35-1,-18 35 3,17 0-9,-17-18 12,35 0-8,-36-17 3,36 17-1,-17 18 3,-19 0 3,36-35-6,0 17 4,-17-17-11,-1 17 12,18 0-6,-17 18 2,17-35-6,-18 0 10,0 34-2,18-34-10,0 17 13,0-17-9,0 0 5,0 17-5,0-17 6,0 17 4,-17 18-5,17-36-4,0 1 5,0 0-7,0 17 6,0-17 9,0-1-15,0 1 8,0-1 5,0 1-6,0 0 11,17-18 356,-17 17-367,18-17-2,0 0-1,-1 0 7,1 0 15,-1 0-5,1 0-20,0 18 8,35 0-12,52 35 11,1-18-2,88 18-1,-70 0-7,70-18 11,-141-17-6,211 35 2,-228-53-6,122 0 7,-140 0-3,35 0 4,-35 0-8,17 0 14,-18 0-13,1 0 5,17 0-6,-17 17 7,17-17 2,36 0-10,35 18 9,-36-18-3,89 0 4,-36 0-11,36 0 10,-35 0 0,87 0-4,-122 0-3,87 0 7,-141 0-5,36 0 4,17 0-2,-35 0-1,0 0 4,-36 0 5,-17-18-6</inkml:trace>
    </iact:actionData>
  </iact:action>
  <iact:action type="add" startTime="88375">
    <iact:property name="dataType"/>
    <iact:actionData xml:id="d3">
      <inkml:trace xmlns:inkml="http://www.w3.org/2003/InkML" xml:id="stk3" contextRef="#ctx0" brushRef="#br0">3704 16404 0,'-17'0'76,"-1"0"-69,-17 0 0,-36 0 2,36 0-1,-53 0 6,35 18-8,-53 35 7,53-18-9,-53 36 11,88-71-10,-105 88 8,105-71-9,-87 36 9,105-35-5,-53 35 2,53-35-5,-18 17 6,0 18-4,1 0 8,-1-36-13,0 54 9,18-36-3,0 36 4,0-18-8,0-1 9,0-16-4,36 87 1,-19-88-6,124 107 12,-105-107-13,193 88 11,-17-17-7,423 106 7,-106-53-12,653 176 10,-424-177-2,706 142 1,-617-300-7,617 0 9,-723 0-5,529 0 2,-1076 0-6,935 0 9,-953 0-3,741 0-1,-793 0-5,334-17 11,-228-36-8,105-35 3,-194 35-4,88-36 4,-105 37-3,52-37 6,-105 36-9,70-35 11,-88 35-9,35-35 5,-53 88-2,18-106 4,-35 89-8,17-54 5,-17 36-2,17-18 5,-35 35-9,17 1 7,1-19-2,-18-17 1,18 36-5,-1-36 6,-17 18-3,18-54 4,-18 37-7,0-37 8,0 19-6,-53-71 7,18 105-13,-159-175 11,159 175-4,-442-263 6,389 281-6,-282-106 4,123 89-10,-212-18 10,212 36-4,-176 17 5,246 0-9,-158 0 11,194 0-11,-88 17 9,105 1-10,-87 17 12,158-35-10,-247 35 8,247-35-8,-335 0 6,282 0-3,-282 0 3,159 0-6,-247 0 6,158-52-3,-423-37 5,353 54-8,-353-18 6,406 53-5,-194-35 7,264 35-5,-87-18 5,281 18-10,-335 0 9,353 0-4,-123 0 4,141 0-7,-106 0 9,53 36-9,-107-19 10,72 1-14,-71 35 11,71-18-4,-89 0 4,106 1-8,-35-1 8,88-18-1,-53 19-2,89-36-4,-36 17 8,35-17-3,0 18-2,1-18 4,-1 0-9,0 0 6,-35 18 5,18-1-8,0 1 6,0-18-8,17 18 10,0-18-9,1 17 9,-1-17-11,0 0 11,1 0-8,-18 0 9,17 0-14,-35 18 10,18-18 10,17 0-17,0 0 10,1 0-2,-1 0 10,1 0-2,-19 0-14,19 0 9,-1 0-4,0 0 66,-17 0-58,17 0-1,1 0-7,-1 0 0,-17 0 1,17 0-3,-52 0 3,52 0-7,-88-18 5,89 18-2,-54 0 4,18 0-5,-35 0 8,53 0-11,-18-17 8,17 17-4,1-18 2,17 18 123,-17-18-117,0 1-15,-71-1 11,53 18-5,-70-35 5,105 35-8,-88-18 9,89 0-7,-1 18 6</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7:41:33.142"/>
    </inkml:context>
    <inkml:brush xml:id="br0">
      <inkml:brushProperty name="width" value="0.05292" units="cm"/>
      <inkml:brushProperty name="height" value="0.05292" units="cm"/>
      <inkml:brushProperty name="color" value="#FF0000"/>
    </inkml:brush>
  </inkml:definitions>
  <iact:action type="add" startTime="6315">
    <iact:property name="dataType"/>
    <iact:actionData xml:id="d0">
      <inkml:trace xmlns:inkml="http://www.w3.org/2003/InkML" xml:id="stk0" contextRef="#ctx0" brushRef="#br0">4022 3510 0,'17'0'144,"1"0"-108,70 0-24,-70 0-5,105 0 7,-105 0-11,105 35 9,-87-17-4,34 0 5,-35-18-11,18 17 10,-35 1-2,0-18 0,-1 0 0,-17 18 1,18-18-8,0 35 12,-1-35-10,36 70 7,0 1 4,-35-53-7,70 105 4,-70-105-9,70 88 6,-53-53-2,18 52 8,0-52-15,-36 18 11,19-36-4,-1 36 4,-35-54-7,18 54 6,-1-36-3,-17 18 5,0-35-11,0 52 11,0-52-5,0 52 5,0-52-5,0 17 3,-17 18-7,-19 0 7,19-18-3,-36 18 6,35 0-12,-52 18 11,34-54-6,-17 54 5,1-36-7,-19 36 6,53-53-1,-70 34 2,71-52-10,-36 36 11,35-19-4,-17-17 59,35-17-66,-53-19 11,35 19-4,-17-18 3,35 17-10,-53-35 12,35 53-7,1-53 6,-1 0 4,0 18-12,-17-36 10,17 36-13,1-36 11,-18-17-6,-1 53 5,36-18-8,-17-18 10,-19 1-9,19-1 7,17 54-6,-18-19 4,18 19-1,-18-36 2,18 0 9,0 35-16,-17 1 9,17-19-4,0 1 2,-18 0-7,18-36 9,0 18-7,0-17 7,0 35-10,0-36 11,0 36-6,0-36 3,0 1 5,18 17 4,-18 35-17,0-35 9,17 36-4,-17-1 4,18-17-7,-18-1 7,18 19 8,-18-1-12,0 0 5,17 18-11,-17-17 19,18 17 146,0 0-152,-1-18-6,1 18-4,35-35 7,-18 35 7,-17 0-8,-18-18-1,17 18-6,1 0 17,0 0 1,-1 0 3,1 0-14,0 0 3,-1 0 11</inkml:trace>
    </iact:actionData>
  </iact:action>
  <iact:action type="add" startTime="17216">
    <iact:property name="dataType"/>
    <iact:actionData xml:id="d1">
      <inkml:trace xmlns:inkml="http://www.w3.org/2003/InkML" xml:id="stk1" contextRef="#ctx0" brushRef="#br0">17004 5786 0,'-141'52'6,"106"-52"-3,-160 53 9,160-35-3,-106 35 3,71-18-7,-54 36 7,53-54-5,-34 54 5,52-36-8,-18 36 10,36-54-9,0 19 8,-1-1-7,19 0 6,-1-17-5,-17 88 5,35-89-6,-18 89 3,18-70-1,0 69 4,0-52-8,0 35 8,0-52-1,0 34 0,0-34-5,53 34 6,-35-17-8,88 0 8,-36 0-4,89 17 6,-53-34-12,123 52 7,53-35 4,-105 0-5,122 0 5,-246-53-8,18 17 4,264 1 2,-141-18-5,194 0 4,-159 0-2,230 0 7,88 0-9,-300-18 0,159-35 6,-195 18-5,89-35 8,-141 34-9,-124 19 1,106-72 3,-106 89-2,54-70 6,-54 52-4,-17-17 1,-1 17 2,-17 1-8,53-36 6,-53 35-3,35 0 4,-35-17-8,18-35 10,0 52-5,-18-53 0,0 19-5,0-37 11,0 54-10,-18-71 9,0 89-11,-17-89 13,17 106-13,1-36 9,-36 1 2,53 18-12,-53-19 12,35 36-5,-87-53 0,69 36 0,-70-19 2,1 1-7,-89 0 10,70 0-8,-88-18 8,89 35-12,-89-35 10,89 35-2,-71-34 0,70 34-6,-52 0 12,123 18-10,-194 0 5,194 0-7,-159 0 7,177 0-1,-124 18 4,89-18-13,-106 53 12,105-36-7,-105 36 6,105-53-7,-52 36 10,52-19-9,-17 1 4,70-18 0,1 0 2</inkml:trace>
    </iact:actionData>
  </iact:action>
  <iact:action type="add" startTime="21273">
    <iact:property name="dataType"/>
    <iact:actionData xml:id="d2">
      <inkml:trace xmlns:inkml="http://www.w3.org/2003/InkML" xml:id="stk2" contextRef="#ctx0" brushRef="#br0">3704 5539 0,'-17'0'16,"-1"17"-7,18 19 4,-18-1-11,1 18 13,-1-53-8,18 35 2,-18 0 1,18-17-2,-17 35 3,17-18-6,0 18 8,0-18-7,0 36 8,0-36-10,0 53 9,35-52-8,-17 34 7,-18-52-8,53 52 9,-36-70-5,36 53 3,-35-35-6,-1 0 6,36-18-1,18 17 0,-36 1-5,36-18 9,-18 0-5,35 17 0,-35-17-5,35 0 8,-18 0-5,54 0 6,-106 0-5,105-17 3,-105 17-6,88-35 8,-71 35-5,53-36 5,-70 36-10,35-35 9,-18 17-6,18-17 8,-36 17-12,19 1 12,-19-18-6,-17-1 5,18 19-12,-18-19 14,0 1-8,0-18 6,0 35-8,-18-87 6,1 69-3,-19-34 4,19 52-9,-36-17 12,35 0-10,-52-18 8,52 35-6,-17-35 5,-18 36-8,35-19 10,-17 19-10,0-1 9,17 0-8,-35 1 8,35 17-6,-35-18 8,18 18-14,-35 0 11,52 0-6,-35 0 6,18 0-7,-36 0 8,54 0-4,-36 0 1,35 0-3,-17 0 2,17 0 12,1 0-12,-1 0 6,0 0 5,1 0-9,-1 18 5,36-18 92,-1 17-100</inkml:trace>
    </iact:actionData>
  </iact:action>
  <iact:action type="add" startTime="23110">
    <iact:property name="dataType"/>
    <iact:actionData xml:id="d3">
      <inkml:trace xmlns:inkml="http://www.w3.org/2003/InkML" xml:id="stk3" contextRef="#ctx0" brushRef="#br0">8572 5362 0,'-158'53'3,"140"-35"6,-105-1 5,105 1-11,-35 17 7,35-35 1,18 18 1,-17-18-10,-1 18 11,18-1-5,-35 36 2,35-18-1,-53 36 5,35-36-13,-35 89 7,1-36 9,34-70-13,-17 34 8,35-16-8,0 17 7,0 0 9,0-18 3,0 0-16,0-17-5,53 35 11,-53-36-6,35 19 5,-18-36-8,36 53 10,-35-53-5,70 0 1,-70 17-7,52-17 15,-17 0-14,35 0 6,-17 0-2,35 0 6,-53 0-12,0-17 14,-36 17-12,36-36 9,-17 19-10,16-1 11,-34-17-6,35-1 2,-35 36-4,52-35 4,-52 18-1,52-19 3,-70 19-6,36-19 6,-1 19-6,18-36 6,-35 17-6,34-16 4,-34-1-3,35 0 8,-18 0-8,-17 18-1,17-18 6,-35 35-7,0-17 11,0-1-8,0 1-5,0-35 11,0 52-7,0-35 5,0 35-5,0-34 5,0 34-5,-17 18 3,17-18-4,-18 18 95,-17 0-79,17 0-18,-17 0 7,17 0-3,0 0 9,18 18 1,-17-18-10,-1 0 5,1 0 7,-1 0-6,-17 0-3,-18 0-4,-36 0 7,19 0-13,-36-35 15,18 17-6,35 0-8,-35 18 16,52-17-10,19 17-6,-1 0 58,18 17 25,0 19-82,0-1 5,0 35 12,0-52-16,0 0 11,0-1-10</inkml:trace>
    </iact:actionData>
  </iact:action>
  <iact:action type="add" startTime="38927">
    <iact:property name="dataType"/>
    <iact:actionData xml:id="d4">
      <inkml:trace xmlns:inkml="http://www.w3.org/2003/InkML" xml:id="stk4" contextRef="#ctx0" brushRef="#br0">17551 10089 0,'-18'0'22,"-17"0"-18,-71 71 8,71-71-2,-89 88 1,107-70-7,-36 17 9,0 0-4,0 18 2,18-53-3,17 53 3,-17-35-7,17 17 7,0 0-3,-17 36 4,0-18-8,0 70 9,17-87-6,-17 122 10,35-122-16,0 158 10,0-159-4,0 88 7,0-17-12,70 35 10,-52-35-4,88 53 4,-36-88-8,36 52 9,-53-70-3,88 53-1,-70-89-4,87 72 13,-122-89-15,158 52 9,-159-52-5,159 18 7,-159-18-12,106 0 10,-35 0-3,53-35 1,-53 0-5,35-36 6,-35 36-3,52-36 9,-87 36-16,88-18 11,-124 35-6,36-17 8,-54 35-9,89-18 5,-106 1-2,53-1 4,-35 18-8,17-35 7,0 35-3,18-53 4,-18 35-5,18-52 4,-17 35 0,52-71-3,-18 35 0,36-70 6,-53 53-12,53-89 9,-106 142-1,123-194 4,-123 194-11,53-124 9,-35 141-4,-18-70 6,18 70-12,-18-17 9,0 0-3,0 17 4,0 1 0,0-1 4,0 0-3,0 1-4,0-1-1,0-17 7,0 17-12,-18-35 12,-17 53-12,-1-70 9,1 52-3,-53-70 2,0 52-6,-71-69 7,53 69-3,-70-34 2,52 34-8,-70 1 9,71 18-1,-36 17 0,124-18-6,-159 18 5,176 0-2,-105 0 7,105 0-14,-70 0 10,70 0-3,-35 0 5,18 18-8,-18-1 6,18 1-2,-36-1 2,54 19-3,-54-1 5,36-35-10,-18 35 8,35-17-1,-35 0 1,18-18-7,-53 53 9,70-53-5,-88 52 4,89-52-10,-72 53 11,37-35-5,-37 17 4,54 1-8,-36-19 8,36 18-3,0-17 2,0 0-4,-1-1 3,1 1-3,17 0 5,1-1-7,-18 1 7,35 0-5,-18-1 4,0 1-2,1 0 7,-1-1-5,18 1 0,-18-18 0,18 17-7,-17 1 26,17 0-5,-18-18-13,18 17 26</inkml:trace>
    </iact:actionData>
  </iact:action>
  <iact:action type="add" startTime="57114">
    <iact:property name="dataType"/>
    <iact:actionData xml:id="d5">
      <inkml:trace xmlns:inkml="http://www.w3.org/2003/InkML" xml:id="stk5" contextRef="#ctx0" brushRef="#br0">14764 14252 0,'0'0'0,"-53"18"5,18 0-2,-36-18 10,53 17-6,-70 18 6,18 1-9,-71 17 8,52 0-3,-52 17 4,18 1-8,-36 17 10,124-53-13,-195 89 10,195-89-3,-124 88 3,142-123-10,-54 89 12,71-54-8,-35 35 6,17 19-8,18-1 8,0-18-3,0 54 5,18-54-12,17 36 11,18-18-4,35 18 1,-70-88-3,141 105 2,17-17 4,-17-35-10,158 35 11,-228-89-8,387 89 5,-353-88-7,671 87 10,-688-105-5,652 71 0,-634-71-1,370 18 0,-230-18 1,195 0 3,-177 0-8,300 0 9,-247 0-5,300-36 4,-317-17-9,299-70 13,-335 52-13,159-87 10,-335 105-5,388-177 3,-406 178-5,212-160 5,-265 177-1,71-89 2,-35 54-9,-18-19 7,-18 36 0,18-35 0,-18 35-4,-17-17 6,-1 17-4,1 0 3,0 35-5,-18-17 5,0 0-3,0-18 2,-18 35-3,-123-105 3,106 87-3,-195-87 7,107 70-5,-212-17 3,123 52-10,-282 0 9,141-17-3,-282 35 5,300 18-9,-211 35 8,281-36-3,-176 54 4,335-54-10,-370 89 12,247-71-4,105 1-6,71-19-1,-88 54 7,123-71-2,-35 35 2,36-17 6,-1-18 143,1 0-156,-89 0 4,-71-35 3,19 17-7,-54 0 9,124 18-4,-36-17 2,89 17-7,17 0 21,18 17 43,-35 19-55,0 16-6,-71 72 5,53-71-10,-35 35 10,70-70-4,1 17 7,-1-35 186</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7:42:48.638"/>
    </inkml:context>
    <inkml:brush xml:id="br0">
      <inkml:brushProperty name="width" value="0.05292" units="cm"/>
      <inkml:brushProperty name="height" value="0.05292" units="cm"/>
      <inkml:brushProperty name="color" value="#FF0000"/>
    </inkml:brush>
  </inkml:definitions>
  <iact:action type="add" startTime="3261">
    <iact:property name="dataType"/>
    <iact:actionData xml:id="d0">
      <inkml:trace xmlns:inkml="http://www.w3.org/2003/InkML" xml:id="stk0" contextRef="#ctx0" brushRef="#br0">10883 3228 0,'-35'0'4,"17"18"0,1-18 12,-1 0 13,-17 0 16,17 0-33,0 0-1,-17 0 1,18 0-7,-1 0 5,-17 0-1,-54 17 3,37-17-8,-54 0 8,35 0-3,-52 0 2,34 0-7,-52 0 10,35 0-6,-35 0 4,106 0-11,-124 0 16,106 0-12,-105 0 6,122 0-2,-87 0 4,88 0-11,-89 0 11,54 18-5,-54 17 3,71-17-7,-35 17 10,70-17-9,-52 35 10,35-36-12,17 36 9,-17-18-6,-1 18 9,36-35-12,-53 88 8,18 17 9,35-105-15,-17 88 6,-1-18-2,-17 53 1,35-70 0,-18 52 0,18-52-6,0-1 8,-18-17-2,18 0 1,0-18-8,0 1 10,18 34 9,0-52-20,70 105 13,-71-105-6,107 88 1,-18-36-6,105 1 10,-34-1-8,158 19 6,-123-54-10,158-17 11,-158-18-7,176 35 7,-194-35-6,88 0 3,-211 0-1,228-18 2,-263 18-4,140-53 5,-141 36-8,54-36 9,-36 35-6,35-53 7,-18 36-13,18-18 14,-17 36-10,0-36 8,-19 17-10,19 19 11,-53-36-4,70 18 1,-71 17-7,36-35 6,-35 18-1,17-18 3,-35 35-8,0-35 6,18 36 1,-18-54 1,0 18-11,0-53 17,-35 36-12,-1-54 4,19 36-2,-36-18 5,18 36-9,-18-18 7,35 70-5,-17-53 6,35 54-6,-18-1 4,0 0-2,1 1 6,-18 17-12,-18-35 10,35 35-4,-88-71 7,36 53-14,-1-17 14,-35 17-9,-17 1 6,52 17-8,-70-36 10,88 36-7,-106-17 4,142 17-7,-142-18 8,141 18-3,-70 0 1,71 0-1,-89-17 4,35 17-10,-17-18 9,0 0-5,-71 1 7,71 17-12,-106-18 11,70 18-5,-87-18 4,87 18-6,-87 0 6,158 0-5,-194 0 6,211 0-10,-158 0 9,159 0-5,-88 0 6,52 0-8,0 0 5,36 0-1,0 18 2,0-18-7,-1 18 15,19-1-17,-19-17 11,19 18-8,-18 0 7,17-18-4,0 17 2,-17 1-4,17-1 2,-17 1 4,17-18-5,-17 35 7,18-35-7,-1 18 0,-17 17 3,17-17 0,-35 0-1,53-1-5,-35-17 8,17 18-2,1 0 0,-1-1-5,0 1 10,1 17-11,-1-35 9,18 18-8,-18-1 5,18 1 0,-17 0 1,-1-18-4,18 35 5,-18-35 1,18 18-10,0-1 5,-17 1 4,17-1-8,0 1 5,-18 0 3,18-1-4,0 1 3,-18-18 0,18 18-6,0 17 12,0-17-4,0-1-6,0 1 7,0 0-8,0 17 2,0 18 13,18-53-18,0 35 10,-18-17-6,35 17 4,-17-17 9,-18-1-16,0 1 8,17-18-1,-17 17 12,18 1 97,-18 35-107,18-35-10,-18 35 9,0-36-6,35 71 7,-35-70-9,35 17 12,-35-17-8,35 0 187,1-1-187,34 36-2,54 0 2,158 53 4,-106-53-9,230 70 8,-318-105-1,530 123 2,-530-106-10,459 71 10,-494-106-4,176 35 6,-106-35-10,18 0 9,-105 0-7,34-35 8,-35 18-12,1-36 9,-19 35-3,36-35 4,-35 0-8,53 0 11,-54 18-8,54-71 5,-54 88-9,89-123 13,-88 124-13,52-72 12,-34 1-7,34 0 1,-52 35-5,35-35 11,-18 35-7,18-53 3,-35 71-7,35-71 8,-36 53-6,1-17 7,-18 34-10,17-34 10,-17 52-5,0-35 4,0 18-8,0-18 9,-35 0 8,0 18-19,-18-18 10,0 18-4,0-18 4,36 35-8,-54-17 12,71 17 2</inkml:trace>
    </iact:actionData>
  </iact:action>
  <iact:action type="add" startTime="18623">
    <iact:property name="dataType"/>
    <iact:actionData xml:id="d1">
      <inkml:trace xmlns:inkml="http://www.w3.org/2003/InkML" xml:id="stk1" contextRef="#ctx0" brushRef="#br0">19173 6597 0,'0'-18'297,"-17"18"-295,-230-88 10,212 88-3,-283-70 4,265 52-11,-247-17 10,124-1-5,-53 36 5,88-17-3,-54 17 4,107 0-9,18-18 8,-1 18-4,1 0 4,34 0-10,-34 0 13,17 0 6,35 0-20,-70 0 10,53 0-1,-89 0 6,107 0-14,-36 0 6,-18 0 7,36 0-13,-36 0 9,36 0 0,0 0 0,0 0 7,-1 18-1,19-18-14,-19 17 10,1 1-5,-53 35 3,53-35-5,-54 34 4,54-34-1,-18 35 2,0-35-5,0 35 8,36-36-10,-36 19 10,53-19-7,-53 36 6,35-35-11,-17-1 10,17 1 8,18 0-16,-17-1 8,-1-17-4,18 18 8,-18 0-4,18-1 12,-35 1-11,35-1 0,-17 1 17,-1 0-11,18-1-8,-18 1 0,18 17 2,-17-35-8,17 18 3,-18 17 5,18-17 2,-18 17 2,18 0-13,-17-17 8,17 0-2,0 17 0,0-17-1,0 34 3,0 1 5,0-17 1,0-19-14,0 1 8,0 0-4,0 17 4,0 0 5,0-17-10,17 17 5,-17-17-8,18 17 11,-18 0-8,35 36 6,18 17 1,-53-70-5,35 17 1,1 18-6,17 0 14,-18-18-15,18 53 8,-18-70-1,53 70 2,-35-53-9,88 36 8,-70-36-3,88 36 5,-142-36-8,230 36 5,-212-54-1,212 54 2,-194-54-5,124 19 4,-71-36 0,88 35 1,-106-35-4,35 18 2,71-1 2,-106 1-6,89 0 6,-124-18-3,141 17 1,-18-17 2,-141 0-3,124 0 6,-124 0-11,124 0 10,-123 0-6,69 0 4,1 0-5,35-17 5,-70-1-4,176 0 9,-177 18-7,-52 0-5,88-35 7,-71 35-3,18 0 7,-18-18-14,18 1 11,-18-1-3,18 0 3,-17 1-7,52-1 6,-53 18-3,36-18 4,-54 1-6,72-1 5,-72 18-2,54-17 1,-54-1-5,54 0 6,-53 1-3,17-1 4,0-17-7,18 17 12,-35-17-15,52 0 10,-52-18-5,35 17 7,-18 1-12,18-35 12,-18 34-8,-17 19 8,-18-1-11,35 0 8,-35 1 10,0-1-3,18 18-13,-1-35 8,1 17-9,-18-17 7,18 17-2,-1-35 2,-17 18-7,18-36 10,0 54-5,-1-36 3,-17 35-11,0-17 15,0 17-12,0 1 8,0-1-4,0 0 20,0 1 4,0-1-6,0 1-3,0-1 4,0 0-3,0 1 65,0-1-85,0-35 8,-35-35 10,35 35-8,-18 18-6,1-18 6,17 35-12,-18 0 10,0 1-4,18-1 45,-35 1-42,-35-19 9,52 36-11,-53-70 2,1 52-5,-1-52 4,18 52-2,-17-17 3,52 17-6,-17 0 6,17 18-2,1 0 4,-1 0 0,18-17 5,-18 17-11,-17-18 8,-18 18 2,18 0-13,-36-18 9,-17 18-6,0-17 8,-18-1-14,0 18 17,18 0-16,-53 0 11,70 0-5,-70 0 7,124 0-12,-142 0 9,124 0-6,-106 0 5,123 0-3,-53 0 2,18 0-4,1-17 9,16 17-13,1 0 10,0 0 10,17 0-20,-35-18 10,35 18-4,-17 0 4,18 0-6,-54 0 6,36 0-5,-71 0 4,35 0 9,36 0-17,-18 0 9,36 0-4,-36-18 4,35 18 7,0-17 211,1 17-190,-1-36-29,18 19 10,-18 17-17,1 0 439,-1 0-433,-88 0 3,71 0-6,-53 0 3,70 0-6,-17 17 8,17 1-3,-17 0 2,0-1 1,-1 19 1,19-19-4,-18 36 3,-1-18-3,-17 1 1,36-19-6,-19 19 8,19-36-2,-1 0 1,0 0 28,1 0-28,-1-18-3,1 0 6,-1 1-9,-17-1 6,17 0-5,0 18 7,18-17-10,-17-1 11,-1 18 20</inkml:trace>
    </iact:actionData>
  </iact:action>
  <iact:action type="add" startTime="24383">
    <iact:property name="dataType"/>
    <iact:actionData xml:id="d2">
      <inkml:trace xmlns:inkml="http://www.w3.org/2003/InkML" xml:id="stk2" contextRef="#ctx0" brushRef="#br0">5539 6421 0,'-18'0'48,"0"0"-39,-17 0 4,17 0-11,-17 0 9,18 0-3,-54 17 4,36-17 5,17 18-10,0-18 7,1 0 0,-1 0-3,18 17-2,-18-17 3,1 18 0,-1-18 17,18 18-16,-17-1 20,-1 19-22,0-19-3,1 36 3,-1-35-8,0 52 9,18-34-4,-17-1 4,-1 0-8,18 18 8,0-18-3,0 18 3,-18 0 5,18 0 4,0-35-20,0 17 11,18 0-2,17 54 2,-17-54-10,53 35 12,-36 1-5,71 0 2,-53-54-10,0 36 11,-1-35 3,-16-1-11,17-17 8,-18 0-4,35 0 2,-52 0-5,70-53 6,-52 36-3,105-71 6,-88 70-12,88-70 14,-106 70-12,53-35 10,-53 36-5,18-1 0,-35-17 7,0-1 7,-1 19-21,1-36 11,-18 18-7,18-54 8,-1 72-10,-17-107 6,0 107-2,0-124 4,-17 123-8,-19-53 10,19 18-8,-36-17 7,17 52-10,1-35 11,0 36-8,-18-36 9,35 53-13,-17-18 14,35 0-12</inkml:trace>
    </iact:actionData>
  </iact:action>
  <iact:action type="add" startTime="26935">
    <iact:property name="dataType"/>
    <iact:actionData xml:id="d3">
      <inkml:trace xmlns:inkml="http://www.w3.org/2003/InkML" xml:id="stk3" contextRef="#ctx0" brushRef="#br0">9684 6191 0,'-18'0'77,"18"18"-74,-53 17 10,36-17-3,-72 17-1,72-17-4,-89 35 5,106-36-1,-53 19 3,18-1-6,-18 0 5,35 0-3,-35 18 3,36-35-3,-36 70 0,35-35 5,0-18-7,1 18 6,17 0-4,-18 0 3,0-18-9,18 36 11,0-53-6,0 52 4,-17-52-5,17 52 5,0-52-4,35 88 6,-35-89-9,53 54 9,-53-36-4,71 53 1,-36-35 0,18 18 2,-18-53-9,53 34 10,-52-34-5,52 0 2,-35-1-6,70-17 11,-88 0-8,159-17 3,-141-1-5,194-105 7,-176 87-3,105-69 3,-70 34-8,18-53 6,-36 72-1,0-19 4,-70 36-10,17-18 8,-35 35-1,17-17 2,1 0-10,0 17 9,-18 0 0,17-35 2,1 36-8,-18-18 7,0-18 3,0 17-6,0-34 3,0 17-8,-18-35 8,-17-1-5,-35-16 8,34 69-14,-17-34 15,18 35-12,-35-18 11,34 35 0,19 18-8,-19-35 7,1 35-1,17 0 8,1 0-17,-1 0 12,-17-18-11,0 18 5,-1 0-2,-34 0 5,17 0-8,-35 0 6,70 0-3,-88 18 7,71-18-14,-18 17 13,18 1 4,-1 0-14,19-18 9,-19 17-6,36 1 6,-17-18-8</inkml:trace>
    </iact:actionData>
  </iact:action>
  <iact:action type="add" startTime="31030">
    <iact:property name="dataType"/>
    <iact:actionData xml:id="d4">
      <inkml:trace xmlns:inkml="http://www.w3.org/2003/InkML" xml:id="stk4" contextRef="#ctx0" brushRef="#br0">19632 10248 0,'-18'0'139,"1"0"-134,-54-17 9,54 17-11,-72-18 8,19 0-2,-54-17 4,54 17-12,-89-17 13,71 17-7,-89-17 5,54 0-6,-36 0 7,36 17-9,-18-17 10,88 35-12,-71-18 12,107 0-8,-160-17 8,160 35-6,-89 0 4,71 0-9,-71 0 12,35 0-9,-17 0 5,35 0-6,-35 0 8,35 0-7,-18 0 5,36 0-6,-35 0 8,17 0-3,-36 0-2,72 0 0,-107 35 1,-17 1 5,124-19-12,-142 36 11,124-53-6,-107 53 6,107-35-7,0-1-2,-53 36 12,35-35-12,-18 35 8,36-35-3,-18 17 2,18 0-5,-18 0 7,18 1 6,-1-19-9,19 19-6,-19-1 17,1 18-16,0 0 7,0-18-5,-1 18 5,1 0-9,17 0 10,1-36-6,-1 19 5,18-1-8,-18 0 9,18-17-6,0 35 7,0-36-5,0 36 1,0-35-6,0 17 7,0 0-3,18 54 5,17-36-9,18 35 9,-17-35-4,34 35 0,-35-53-2,36 71 4,17-53-5,18 35 8,-53-53-11,141 89 9,-159-106-2,212 87 3,-212-105-12,142 71 11,-36-18-2,88 35 1,-88-35-7,177 35 9,-159-53-7,193 54 8,-158-36-5,141-1-1,-176 1-2,106-35 5,-54 0-1,-122-18-4,52 0 8,-53 0-10,53 0 7,-123 0 0,123-18-2,-106-17-6,124-18 13,-124 18-11,106-36 7,-35 18-6,70-35 6,-70 17-8,53 1 8,-88 17-3,34-18 3,-4126 36-5,8166-18 2,-4110 18-2,-17-18 5,-1 53-8,19-71 8,-19 54-4,19-71 5,-36 70-9,35-70 7,0 17 1,18-52-3,-35 70-6,17-88 9,-35 70-2,53-88 4,-53 89-12,35-71 15,-35 88-13,0-18 6,0 36-3,0-36 5,0 54 3,0-1-2,0 0-1,0 1 0,0-1 8,0-17-16,-17 0 10,17 17-8,-36-17 6,36 17-8,-17-17 10,-1 35-7,0 0 5,18-18-7,-35 18 6,0-35 10,17 35-13,-17 0 2,0-18-5,-89 18 6,54-17-1,-124-1 3,53 0-9,-71-17 5,71 17 0,105 1-2,-122-1 7,-19-17-2,142 17-8,-88 1 7,105 17 0,-70-18-3,70 18-2,-52 0 9,34 0-11,-17 0 9,18 0-5,-18 0 5,0 0-9,-53 0 8,53 0-7,-35-18 10,18 18-13,-18-17 11,35 17-5,-53 0 4,88 0-10,-70 0 12,70 0-7,-17 0 5,17 0 4,1 0 9,-1 0-14,0 0-3,-17 0 4,18 0-9,-19 0 14,19 0-8,-19 17-2</inkml:trace>
    </iact:actionData>
  </iact:action>
  <iact:action type="add" startTime="36739">
    <iact:property name="dataType"/>
    <iact:actionData xml:id="d5">
      <inkml:trace xmlns:inkml="http://www.w3.org/2003/InkML" xml:id="stk5" contextRef="#ctx0" brushRef="#br0">3157 11483 0,'-17'0'408,"-1"18"-404,-17 34 3,17 1 8,1-53-13,17 53 12,-18-35-8,0 0 8,18-1 3,0 1-9,0 0 12,-17-1-15,17 18 8,0-17-7,0 106 5,0-89-3,35 159 3,-17-141-8,52 141 10,-17-88-5,88 88 2,-53-89-3,71 72 5,-71-107-7,36 36 8,-36-88-8,35 17 8,-87-35-5,52 0 2,-70 0-3,70 0 5,-71 0-6,72 0 6,-72 0-6,18-17 7,-17 17-8,35-18 8,-35 18-8,-1 0 7,1-18-7,0 1 8,-1 17-6,1-36 5,-1 19-8,1-36 8,0 53-4,-18-35 3,17-1-5,1 19 4,-18-1-2,0 0 8,0 1 232,0-36-225,0 35-20,0-52 10,0 17-5,0-36 2,0 1-6,0-18 13,0 53-11,0-35 10,0 53-15,0 0 6,0 17 51,0-52-48,0 52-4,-18-70 5,18 70-4,-53-88 6,53 89-10,-52-54 9,52 36-4,-36 0 6,19 17-12,-19-17 12,19 17 8,-19 0 118,1-17-132,-18 17 6,18-17-11,-71 0 9,89 35-5,-89-35 11,70 17-15,19 18 4,-36-18 7,18 1-10,-1 17 7,19-18-1,-1 18 2,0 0-9,1 0 21,-1 0 34,0 0-38,1 0 7,-1 0-16,1 0-9,-1 0 12,0 0 5,1 0-14,-1 0 11,-17 0-6,17 0 3,-17 0 0,17 0-10,0 18 11,1-1-8,-1-17 138,-17 18-132,17-18 169,1 0-173,-1 0 4,-17 18 4,17-18 2,0 0-14,1 0 18,17 17 13</inkml:trace>
    </iact:actionData>
  </iact:action>
  <iact:action type="add" startTime="66364">
    <iact:property name="dataType"/>
    <iact:actionData xml:id="d6">
      <inkml:trace xmlns:inkml="http://www.w3.org/2003/InkML" xml:id="stk6" contextRef="#ctx0" brushRef="#br0">9878 13212 0,'-18'0'120,"-17"0"19,0 0-136,-18 17 9,17 1-8,-105 35 7,124-36-4,-124 36 5,123-53-5,-53 18 5,54-18-9,-19 18 10,19-18-2,-1 0 5,18 17 52,-17-17-66,-19 53 11,19-35-6,-36 35 3,53-36-3,-18 19 5,0-1-6,1 0 7,17-17-9,0 35 8,0-18-4,0 0 3,0 1 0,0 16-2,0-34-1,17 88 0,-17-88 2,53 123 2,-35-106-8,0 53 7,-1-70-5,19 70 9,-19-70-14,18 17 12,-35-17-3,18-18 25,53 52 13,-36-52-43,35 36 5,1-19 0,52 54-1,-34-36 1,52 18 2,-18-18-5,36 1 1,-88-19 2,34 1 2,-69-18-7,17 0 5,0-18 8,-36 18-13,36-53 8,-18 0 6,1 36-15,52-54 10,-71 36-9,54-18 7,-53 18-6,17 0 8,0-1-8,0-17 5,1 36-5,-19-54 13,19 54-18,-19-36 10,-17 35-4,36-70 9,-36 70-15,0-52 11,0 52-3,0-53 1,0 36-6,0-35 9,0 17-6,-18 0 6,18 17-9,-18 1 8,1 17-4,17-17 5,-18 35-10,0-35 10,1 17 7,-1 18-18,0-17 13,-17-19-9,-18 36 4,36-17-4,-54-19 10,18 36-14,-17-17 12,34-1-8,-17-17 10,36 35-14,-18 0 11,17 0 6,0-18-16,1 18 10,-1 0 20,0 0-21,1 0-3,-1 0-5,-53-17 10,36 17-8,-35-18 8,34 18-7,1-18 3,0 18 0,0 0-3,17 0 5,0 0 7,1 0-17,-1 0 30,0 0-15,1 0 6,-1 0-5,0 0-15,1 0 8,-1 0 11,0 0-21,1 0 49,-1 0-19,1 0-15,-1 0 6,0 0 32,1 0-34,-1 0-12,0 0 5,1 0-1,-19 0-1,19 0 0,-1 0 0,-17 0-1,17 0-6,1 0 11,-19 18-11,19-18 12,-1 0 4,0 0 4,1 18-19,-1-18 11,1 0 10,-1 0-24,0 0 11,1 17 6,-1-17 1,0 18-4,1-18 16,-1 0 288</inkml:trace>
    </iact:actionData>
  </iact:action>
  <iact:action type="add" startTime="79132">
    <iact:property name="dataType"/>
    <iact:actionData xml:id="d7">
      <inkml:trace xmlns:inkml="http://www.w3.org/2003/InkML" xml:id="stk7" contextRef="#ctx0" brushRef="#br0">13600 12912 0,'-71'35'5,"36"-17"0,-53-1 9,70-17-11,-53 53 8,54-53-3,-19 35 5,19-17-8,-54 70 8,36-17-6,-53 123 3,53-53 1,-71 141-1,70-123-7,-34 141 10,52-124-6,18 53 6,0-87-10,18 34 10,-1-158-3,107 123-1,-89-124-2,106 19 2,0-36 2,142 0 0,-54 0-7,230-124 8,-212 36-5,299-141 4,-316 88-7,193-142 9,-264 178-5,-1-107 6,-87 106-9,-18-17 10,-53 105-13,35-123 10,-35 123-4,18-35 4,-1 36-7,-17-1 8,0-17 5,18 35-13,-18-18 7,0 0-5,0 1 9,0-1-13,0 0 6,0-34 2,0 34-7,-70-70 11,-19 0-9,-105-18 8,53 35-12,-70 1 9,140 52-3,-176 0 5,212 18-10,-71 0 10,71 0-5,17 0 3,-17 18-4</inkml:trace>
    </iact:actionData>
  </iact:action>
  <iact:action type="add" startTime="87383">
    <iact:property name="dataType"/>
    <iact:actionData xml:id="d8">
      <inkml:trace xmlns:inkml="http://www.w3.org/2003/InkML" xml:id="stk8" contextRef="#ctx0" brushRef="#br0">12823 15222 0,'-17'0'11,"-1"0"3,1 0 5,-19 0-4,19 0 5,-1 0-16,0 0 8,1 0-4,-19-17 5,19-1 5,-1 18-12,-17 0 6,0-18-7,-1 1 6,1 17-2,-36-18 2,36 18-7,-53-17 8,53 17-4,-53-36 3,70 36-3,-70-17 6,70 17-10,-35-18 8,36 18-4,-36 0 2,35 0-5,-17 0 6,17 0-1,0 0 6,1 0 17,-1 0-31,-17 0 9,17 0-2,-52 0 4,34 18-7,-87 17 3,105-35-1,-123 35 5,71 0-11,-54 18 10,36-35-4,-36 17 4,72-17-3,34-18 0,-70 35 3,70-35-10,-35 18 11,36-18-3,-1 17 1,0 1-9,-17-18 10,17 18-2,1-1 8,-1-17-6,0 18-6,1-18 7,-1 18-6,-17-1 5,0 19 3,35-19-6,-18 19 1,0-36-5,1 35 6,-1-18 0,0 19-4,1 17 6,-1-18-8,0 0 8,18-17-10,0 35 10,0-18-6,-17 18 6,17-18-9,0 18 10,0-18-9,0-17 4,0 70 2,0-70-1,35 17 2,-17 18-9,17-18 11,0-17-8,18 53 7,-17-54-10,-1 18 11,-18 1-7,54-19-1,-36 36 9,1-35-13,34 35 16,-17-18-16,53 36 9,-71-36-1,89 53 2,-89-88-8,106 88 7,-88-52-1,88 17 2,-123-18-10,105 0 10,-70-35-4,53 35 4,-36-35-7,1 0 5,-18 0-1,0 0 2,-18 0-7,18 0 10,-18 0-8,18-35 7,-35 35-8,52-53 7,-52 53-3,35-53 1,-35 53-3,17-35 7,-18 35-11,19-18 8,-36 1-2,35-1 3,-17 0-5,17 18 2,0-17 12,-17-1-18,35-17 11,-36 35-6,54-35 1,-36 17-5,53-17 8,-70 17 2,53-17-12,-1-1 12,1 1-3,-18 18-4,-18-19 7,-17 19-11,17-1 9,0 0 7,-17-17 2,17 0-15,-17 17 3,52-35 0,-52 18-1,52-18 3,-52 18-6,17-18 6,-35 35 1,36-17-3,-36 0-5,35-1 8,-35 19-4,0-1 2,18-17-1,-1 17-5,-17-17 16,0 0-19,18-1 11,-18 19-5,0-36 8,0 35-13,-35-70 9,35 70-3,-18-35 5,0 18-9,1 0 9,-1-18-5,-17 18 5,17-1-9,0 1 6,1 0-2,-1 0 8,1 17-15,-1-35 12,0 53-4,1-35-1,-1 35-4,0-18 10,1 18-8,17-35 8,-18 35-8,0-18 9,-17 1-14,18 17 13,-1-18-7,-17 0 5,17 18-8,-17-35 8,-1 35-1,-16-18-3,-1-17 8,35 35-6,-35-35 0,18 17 9,17 18-13,0 0 6,1-18-5,-18 18 2,-1-17-1,-17 17 4,18 0-7,-35 0 7,34 0-5,-34 0 5,52 0-5,-17 0 5,17 0-8,-35 0 9,36 0 6,-19 0-15,1 17 8,17-17-4,-17 18 5,17 0-9,-17-18 9,18 0-7,-1 35 7,-17-35-8,17 18 8,0-18-4,-35 35 1,18 0 5,18-35-7,-19 18 3,19-18-2,-19 18 5,1 17-8,17-35-3,18 17 9,-17 1 0,-1-18 3,1 18 41,-19-1-32,36 1-19,0 0 3,-17 17 1,-1-35-1,-17 35 3,17-17-5,0-1 6,18 1 1</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7:47:06.679"/>
    </inkml:context>
    <inkml:brush xml:id="br0">
      <inkml:brushProperty name="width" value="0.05292" units="cm"/>
      <inkml:brushProperty name="height" value="0.05292" units="cm"/>
      <inkml:brushProperty name="color" value="#FF0000"/>
    </inkml:brush>
  </inkml:definitions>
  <iact:action type="add" startTime="32451">
    <iact:property name="dataType"/>
    <iact:actionData xml:id="d0">
      <inkml:trace xmlns:inkml="http://www.w3.org/2003/InkML" xml:id="stk0" contextRef="#ctx0" brushRef="#br0">8114 8308 0,'-35'18'3,"17"-1"5,-17 1 4,17-1 2,-17 19-12,17 17 22,18-36-23,-17 71 9,17-35 1,0 36 1,0-19-9,0 71 9,17-35-4,36 35 4,0-17-8,53 70 6,-89-159-2,177 141 4,-176-140-6,264 69 4,-229-87-1,212 17 4,-71 1-4,123-36 2,-140-36-6,123-52 5,-142 0-1,36-35 3,-123 34-9,17-34 8,-53 52-2,-17-52 2,-18 88-5,0-89 6,0 106-4,0-140 5,0 140-12,-35-105 14,0 17-9,-36-53 6,36 71-8,-71-89 9,35 72-4,-35-54 5,18 71-13,-35-36 11,17 71-5,-53-70 4,124 123-3,-159-71 6,176 71-12,-158-17 11,158 17-6,-88 0 8,53 0-13,-70 53 12,35-1-7,-53 72 3,70-89-5,-17 36 6,53-18 0,-1-18 0,19 0 5,17-17 6,0 0 13,0-1-30</inkml:trace>
    </iact:actionData>
  </iact:action>
  <iact:action type="add" startTime="35370">
    <iact:property name="dataType"/>
    <iact:actionData xml:id="d1">
      <inkml:trace xmlns:inkml="http://www.w3.org/2003/InkML" xml:id="stk1" contextRef="#ctx0" brushRef="#br0">8572 11994 0,'-52'53'7,"16"-17"-3,-17 34 9,18-35-6,0 18 5,17-35-6,1 53 6,17-54-5,0 18 4,0-17-3,0 17 6,0 1-9,17 17 5,1-18 10,-1 0-16,19 0 8,-19-17-4,36 35 4,-35-53-8,35 18 8,-18-1-5,36-17 8,-18 0-13,35-17 13,-53-1-9,124-35 5,-124 53-6,106-35 6,-105 17-4,34 1 7,-52-1-12,17 0 12,-17 18-6,-1-35 2,1 17-5,0 1 14,-18-19-17,17-17 8,1 18-2,-1-35 4,-17 34-6,0-87 4,0 105 0,0-123 0,0 106-4,-52-53 4,34 35-1,-17 0 4,17 35-9,0 1 8,1 17-6,-1 0 19,0 0 10,1 0-23,-1 0 2,1 0-4,-1 0 3,0 0-1,1 0-5,-1 0 5,0 35-8,-35-35 8,36 35-3,-36-17 4,18-1-10,17 1 12,0-18 4,1 0-10</inkml:trace>
    </iact:actionData>
  </iact:action>
  <iact:action type="add" startTime="36753">
    <iact:property name="dataType"/>
    <iact:actionData xml:id="d2">
      <inkml:trace xmlns:inkml="http://www.w3.org/2003/InkML" xml:id="stk2" contextRef="#ctx0" brushRef="#br0">8537 13688 0,'0'17'6,"0"1"8,-17 0 6,17-1-15,0 19 8,-18-19-7,18 19 11,0-19-15,0 18 14,0-17-13,0 35 9,0 0-3,0 0 2,0-36-6,0 54 4,0-53-1,70 88 5,-52-89-8,53 71 5,-1-52 1,54 17-1,-36-36-7,88 18 9,-52-35-3,35 0 5,-71 0-11,70-35 9,-105 0-5,18-36 6,-53 36-9,34-53 10,-52 70-9,36-52 8,-36 52-10,0-35 12,0 35-10,0-17 7,0 18-4,0-19 4,0 1-8,-36 0 7,36-1 0,-52-34 0,16 35-9,-34-54 12,34 72-6,-52-54 3,88 54-6,-88-36 6,70 35 9,-17 0-14,35 1 6,-35 17-6,17-18 6,1 0-8,-19 1 8,19-1 9,-1 1-17,0 17 10,1 0-10,-1 0 8,18-18-1,-53 18 1,36 0-7,-19 0 4,19 0 2,-36 0-2,0 0-5,-35 0 10,-1 18-8,-16 34 8,34-34-12,-52 35 12,70-35-8,-53 17 7,53-17-8,-35-1 5,70 1-2,-35-1 5,36-17-8,-1 18 5,0 0 2,18-1 88,0 1-83,0 0 2,0-1 9,0 1-20,0 0 22,0-1-21,0 1 4,0 0-1,0-1-5,0 1 4,0-1-1,0 19 7,18-19 6,0-17-3,-1 0 8,-17 18-1,18-18 18,-1 0 20,1 0-49,0 0 8,-1 0-13,1 18 1,0-18-3,-1 0 4,1 0-11,0 0 22,-18 17-17,17-17 133,1 0-109,-1 0-19,1 0-5,0 0 76,-1 0-67</inkml:trace>
    </iact:actionData>
  </iact:action>
  <iact:action type="add" startTime="44542">
    <iact:property name="dataType"/>
    <iact:actionData xml:id="d3">
      <inkml:trace xmlns:inkml="http://www.w3.org/2003/InkML" xml:id="stk3" contextRef="#ctx0" brushRef="#br0">9666 15822 0,'-18'0'96,"1"0"-91,-18 88 6,-1-35 0,-34 71-2,34-36-5,-16 35 10,34-52-6,-17 52 4,35-70-7,0 18 8,0-54-7,0 36 6,17-53 59,1 0-49,0 0-8,-1 0-8,18 0 6,-17 0-5,35 0 8,-35-17-11,17 17 6,-35-18 1,53 0-2,-36 18 0,1-17 0,17-1-1,-17 1 3,35-1-6,0 0 5,-36 18-2,19-17 5,-1-1-9,-17 18 9,-1-18-5,1 18 6,17-35-1,-17 35 0,0-18-7,-18 1-1,35 17 10,-35-18-8,17 1 3,-17-1-5,36-17 10,-19 17-11,1-17 10,0-1-7,-18 1 5,0 17-9,0-17 9,0 18-4,0-19 4,0 19 1,0-1-11,0-17 18,0 17-15,-18 0 14,18 1-7,-18 17-5,18-18 2,-17 18 1,17-35 0,0 17-4,-36-17 5,1-18 13,18 53-19,-19-35 7,19 0-10,-36-1 12,35 19-4,-17-1 0,17 0 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5:21:13.568"/>
    </inkml:context>
    <inkml:brush xml:id="br0">
      <inkml:brushProperty name="width" value="0.05292" units="cm"/>
      <inkml:brushProperty name="height" value="0.05292" units="cm"/>
      <inkml:brushProperty name="color" value="#FF0000"/>
    </inkml:brush>
  </inkml:definitions>
  <iact:action type="add" startTime="24213">
    <iact:property name="dataType"/>
    <iact:actionData xml:id="d0">
      <inkml:trace xmlns:inkml="http://www.w3.org/2003/InkML" xml:id="stk0" contextRef="#ctx0" brushRef="#br0">5838 5327 0,'-35'0'186,"-18"0"-180,-17-18 0,-107-17 7,89 17-8,-106-17 8,88 17-6,-52-34 4,122 52-6,-122-36 7,140 36-4,-88-17 4,88 17-5,-17-18 2,0 18 11,17 0-1,1 0-14,-1 0 7,0 0-5,-35 0 7,18 0-10,-35 0 8,34 0-7,-70 0 9,89 0-12,-124 0 13,123 0-7,-70 0 4,70 0-10,1 0 13,-19 18-9,19-18 6,-1 0-9,0 0 18,1 0-9,-1 17-10,0 19 21,-17-19-12,0 1-3,0-1 3,17 1-8,-17 17 10,-1 1 10,1-19-9,35 1-7,-35 17 7,17-35-12,-17 36 11,17-36-6,1 17 7,-1 1-12,0-18 13,18 17-9,-35-17 4,35 18-5,0 0 7,-18-18 1,18 17-5,-17-17 3,-1 36-2,1-19 6,-1 1-5,18 17 4,-18 0-13,1-17 11,17 0-5,0 35 5,-18-36-9,18 19 12,0-1-9,0 18 5,0-36-7,0 36 8,0-35-4,18 35 6,-18-36-8,53 36 3,-36-35 0,18 17 6,-17-17-11,35 35 6,-18-35-4,1 17 5,-19-35-3,36 35 6,-35-17-12,17 17 12,0-17-7,18 17 8,-35-17-14,52 17 11,-34-35-5,52 70 5,-53-52-8,36 35 11,-54-35-10,36 17 8,-17-17-10,17 17 10,-18-18-4,18 36 3,-36-53-6,36 36 5,0-19-4,18 19 4,-18-1-6,70 0 6,-17-17-2,88 35 2,-141-36-4,247 71 6,-230-70-7,213 0 6,-266-18-5,124 17 5,-123-17-8,70 18 9,-35-18-8,-18 0 7,1 0-8,-1 0 10,-17 0-7,-1 0 4,1-18-7,-1 1 8,19-1-2,-1 0 3,-17 1-10,35-36 10,-1 0 9,-34 53-20,17-35 8,-35 17-3,36-35 7,-1 53-7,-17-53 4,-1 36-3,1-19 1,-1 19 3,1-19-3,-18 19 6,0-1 4,18 18-5,-18-17 0,0-1-6,0 0 17,0 1-9,0-1 7,17 0-13,-17 1 8,0-19-2,0 19 4,0-1 4,18 0-10,-18 1 3,18-1 1,-18 1-15,0-1 9,17 0-2,-17-17 5,18 0-1,-18-1-7,35 19 11,-35-1-17,0 1 7,18-19 14,-18 1-5,18 35-11,-1-53 7,-17 18 6,0 17-16,18-17 9,-18 0-5,0 17 6,0 0-8,0 1 5,0-1 13,0 0-22,0 1 11,0-1 8,0 0 0,0 1-14,0-1 8,0-17-5,0 17 5,0 1-4,-18-1-5,1-17 12,-1-1-1,0 1-9,-17 18 5,0-19-8,-18-17 7,17 36-3,-69-54 3,69 36-4,-140-36 5,141 36-6,-142-53 5,142 88-5,-53-53 4,53 35-1,-36 1 4,53-1 3,1 18 168,-36 0-180,0 18 7,18-1-3,-36 19 6,36-36-12,0 0 13,35 17-10,-18-17 8,0 0-9,1 18 109,-19-18-104,-52 17 9,88 1-10,-70-18 3,52 0-7,0 18 10,-17-18-9,17 0 152,1 0-149,-19 0 4,19 0-8,-18 0 9,17 0 186,0 0-190,-70 0 1,0 0-5,-18 17 6,18-17-3,17 0 8,54 18-11,-19-18 2</inkml:trace>
    </iact:actionData>
  </iact:action>
  <iact:action type="add" startTime="37766">
    <iact:property name="dataType"/>
    <iact:actionData xml:id="d1">
      <inkml:trace xmlns:inkml="http://www.w3.org/2003/InkML" xml:id="stk1" contextRef="#ctx0" brushRef="#br0">3140 8326 0,'-18'0'250,"0"17"-238,18 36 6,-17-35-15,17-1 8,0 1-7,0 17 7,0 1 11,0-19-11,0 1 3,0 17-5,0-17 3,0-1 3,0 36-4,0-35-3,0 53 3,0-54-4,0 71 2,17-35-1,1 18 6,-18-36-12,18 36 11,-1-36-4,-17 0 0,0-17-3,0 17 8,0-17 4,0-1 8,0 1-11,18-18-5,-18 18 9,0 17 2,0-17-17,18 17 9,-1 0 5,1 0 0,-18-17-9,18 17 0,-1-35 3,-17 18-8,0 0 7,18-1-1,-1 1 7,1 0 359,0-1-357,-1-17 140,89-53-149,-53 18 9,-35 17-16,17 1 11,-35-1-7,18 18 6,-18-18-8,17 18 13,-17-17 33,18 17-39,0-18 10,-1 1-18,-17-1 9,18-17-7,0-18 6,-1 35-7,18-35 5,-17 18-1,0-18 2,-18 18-2,17-1 5,-17 1-13,0 0 12,18 35-5,-18-35 6,0 17-4,0 0 2,0 1 0,0-1 6,0 0-1,0-17 0,0 17-10,0 1 5,0-1-7,0-17 6,0 17 0,-18-17 1,18 17-9,-35-52 9,35 52 4,-18-17-13,1 17 8,17 1-1,0-1-5,-18 0 6,1 1-3,17-19 4,-18 36-8,0-17 6,1-19-2,-19 19 6,19-1-11,-1 1 11,0-1-9,-17 0 9,17 1 1,1 17-7,-36-18 5,0 0 2,35 18-7,-17 0 4,17 0-8,-34 0 11,34 0-11,-17 0 10,17 0-7,0 0 10,1 0 91,-1 18-96,0 17-5,-17 1 6,18-1 6,17-18-6,0 1-9,-18-18 3,18 18 4,-18-1 6,18 1 7,0 0 0,0-1-5,0 1 58,-17 0-68,17 17 2,0-18-7,0 36 11,0-35-10,0 35 7,0-18 10,0-17-12,0 0 588,0-1-580,0 1-5,0-1-2,0 1 9,0 0-8,0-1 40,0 1 191,17-18-238,-17 18 7,0-1 12,18-17-12,-18 18 323,0 0-331,18-18 4,-18 17-3,0 1 7,0-1-5,17 1 6,-17 0-9,18-1 10,-1 19 3,1-19-13,0 1 9,-18 0-5,17-1 5,1 1 4,0-18 1,-18 18-2,0-1 3,0 1-15,17-18 13,-17 17-13,18 1 9,-18 0-5,18-1 3,-18 1-6,17 0 6,-17-1 8,18 1-5,-18 0-11,0-1 18,17-17-16,1 18 5,-18-1 4,18-17-2,-18 18-3,17-18 0,-17 18 6,18-18 65,0 0 165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5:22:34.320"/>
    </inkml:context>
    <inkml:brush xml:id="br0">
      <inkml:brushProperty name="width" value="0.05292" units="cm"/>
      <inkml:brushProperty name="height" value="0.05292" units="cm"/>
      <inkml:brushProperty name="color" value="#FF0000"/>
    </inkml:brush>
  </inkml:definitions>
  <iact:action type="add" startTime="9550">
    <iact:property name="dataType"/>
    <iact:actionData xml:id="d0">
      <inkml:trace xmlns:inkml="http://www.w3.org/2003/InkML" xml:id="stk0" contextRef="#ctx0" brushRef="#br0">7320 5098 0,'-17'0'5,"-1"0"-2,-17 0 9,17-18 2,-17 18-1,17-18-4,0 18 0,-35 0 5,36 0-12,-18-17 11,17 17-7,-17-18 8,17 18-5,0 0 2,1 0-7,-19-18 8,-16 18 9,34 0-20,-17 0 12,17 0-4,-35-17 3,0 17-9,0-18 9,18 18-5,-18 0 5,18 0-8,-1 0 9,1 0-4,-18-17 4,18 17-7,-18 0 4,18 0-4,-18 0 6,0 0 4,35 0-6,-35 0 1,36 0-2,-18 0 0,-1 0-5,-17 0 8,36 0-2,-36 0 2,17 0-10,1 17 12,18 1-8,-19-1 7,1-17-10,-18 18 10,35 0-6,-17-1 5,18-17-7,-36 18 9,35 0 7,0-18-19,-17 17 11,17-17-7,1 18 8,-1-18-13,1 18 12,17-1 16,-18-17-16,0 35 2,1-35-7,-19 36 6,36-19-10,-35 36 6,17-17-2,-70 34 4,88-52-9,-35 35 9,17-36-5,1 19 5,17-1-7,-36 35 7,19-52-3,-1 35 1,18-18-3,-18 18 3,1 0-2,17 0 2,0-18-5,0 53 11,0-70-11,0 106 7,0-89-5,35 88 8,-17-105-13,35 88 10,-36-53-1,71 35-1,-17 0-7,35 18 8,-18-53 2,71 35-5,-89-53-5,124 36 11,-70-36-6,88 36 3,-54-36-6,54 18 7,-159-53-5,335 88 6,-318-88-9,371 53 6,-388-35-2,177-18 6,-107 0-8,36 0 7,-53 0-8,17 0 7,-70-18-4,0-35 4,-18 53-10,18-53 11,-35 36-3,52-19-1,-34 1-5,17-18 9,-18 35-4,35-87 2,-34 87-5,34-70 3,-34 70 2,-1-70-1,0 70-6,18-70 8,-35 53-3,17-18 2,0 18-8,-17-18 15,0 17-14,17 1 6,-35 0-1,35 0 3,-17-18-9,-18 17 12,0 19-8,17-54 8,-17 54-14,0-54 10,0 53-4,0-17 5,0 0-6,0-18 4,-17 18 0,-19-18 0,36 17-5,-35-16 10,18 34-11,-19-17 9,19-1-10,-19 19 11,1-19-8,0 1 9,-1 35-12,-52-53 12,71 53-10,-107-53 6,107 36-4,-72-1 5,36 18-8,-70-18 10,35 1-8,-18-1 8,18 18-9,-18-17 4,18-1-1,0 18 5,35-18-7,0 18 3,17 0 0,-17 0 4,18-17 1,18 17-4,-19 0 2,19 0-9,-19 0 11,-17-18-7,-17 18 5,35-18-6,-18 18 9,17 0-13,-16 0 9,16 0-1,1-17 0,0 17-4,-1-18 4,1 18 10,0 0-7,17 0-10,-17 0 20,17 0-21,-35 0 9,18 0-1,-35 0 3,34 0-12,1 0 13,17 0-6,1 0 4</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5:22:50.864"/>
    </inkml:context>
    <inkml:brush xml:id="br0">
      <inkml:brushProperty name="width" value="0.05292" units="cm"/>
      <inkml:brushProperty name="height" value="0.05292" units="cm"/>
      <inkml:brushProperty name="color" value="#FF0000"/>
    </inkml:brush>
  </inkml:definitions>
  <iact:action type="add" startTime="53464">
    <iact:property name="dataType"/>
    <iact:actionData xml:id="d0">
      <inkml:trace xmlns:inkml="http://www.w3.org/2003/InkML" xml:id="stk0" contextRef="#ctx0" brushRef="#br0">11112 7849 0,'-35'18'3,"18"0"7,-36-18 0,-18 17 7,71 1-8,-70 0 1,52-1-6,-17 1 9,17-1-3,0 1-1,1 0-5,-1 17 8,-17-17-3,17 35 4,1-1-4,-36 19 0,35-18-5,18 17 8,0-17-4,0 36 6,0-54-11,18 124 8,-18-142-2,53 142 4,-18-141-6,0 70 2,0-71-1,1 19 3,-19-19-7,36 1 8,-18 0-4,36-18 5,-36 0-11,53 0 10,-17 0-2,53 0 3,-36 0-9,35-18 11,-88 18-10,124-18 7,-141 1-7,35 17 8,-36-18-9,19 18 7,-1 0 11,0-18-7,1 1-5,16-1 4,1 1-12,36-1 8,-37 0 0,54 18 1,-70-35-8,34 0 8,-52 35-1,70-71 0,-53 36 8,-35 17-9,36 1 1,-36-19 3,0 19-3,0-19 3,0 19-6,17-19 5,-17 19-7,0-36 6,0 35-1,0 1 4,0-1-2,-17 18-2,17-18 1,-18 18-8,0-17 9,1 17-3,-1-18 3,0-17-9,-52 17 9,52-17-4,-35 17 4,18-17-7,-53 0 8,52-1-6,-34 19 6,35-18-5,-54-1 2,54 19-7,0-19 12,17 36-8,-17 0 4,35-17-7,-35 17 8,17 0-2,-17 0 6,17-18-15,-35 18 14,36 0-9,-19 0 3,19 0-5,-36-18 7,17 18-2,-34 0 2,52 0-7,-35 0 8,36 0-1,-36 0-2,18 0-3,-1 0 5,19 0-2,-36 0 2,0 0 12,17 0-9,19 0-3,-18 0-4,17 0-3,-17 0 9,17 0-6,0 0 5,1 0-8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5:52:20.377"/>
    </inkml:context>
    <inkml:brush xml:id="br0">
      <inkml:brushProperty name="width" value="0.05292" units="cm"/>
      <inkml:brushProperty name="height" value="0.05292" units="cm"/>
      <inkml:brushProperty name="color" value="#FF0000"/>
    </inkml:brush>
  </inkml:definitions>
  <iact:action type="add" startTime="5537">
    <iact:property name="dataType"/>
    <iact:actionData xml:id="d0">
      <inkml:trace xmlns:inkml="http://www.w3.org/2003/InkML" xml:id="stk0" contextRef="#ctx0" brushRef="#br0">5274 3457 0,'35'-70'148,"71"-36"-135,-18 18-10,71-53 11,-124 105-9,301-175 9,-301 175-11,265-122 8,-283 122-2,142-17 2,-88 18-7,105 0 9,-105 35-6,52-18 7,-70 18-11,-18 0 9,0 0-3,-17 0 1,0 0-6,17 0 8,0 0 10,1 35-4,-19-35-14,71 71 10,-70-53-8,88 52 6,-18 1-5,71 17 4,-53 0-3,88 36 2,-71-36-3,106 35 4,-123-52-3,18-1 7,-71-34-14,-18 17 10,-35-36-3,18 54 5,-18-36-11,0 53 12,0-70-6,17 88 3,-17-89-8,0 36 10,0-35-3,0 52 4,0-34-9,0-1 7,0-17-9,0 35 10,0-36-5,0 36 4,-17-18-10,17 18 10,0-17-1,-18 17 0,0-36-8,-17 89 8,0-18 11,35-70-20,-36 52 11,1-17-5,0 18 4,0-54-9,-1 72 11,-17-54-6,1 36 2,-19-36-4,-35 35 5,36-34-2,-54 34 2,36-52-3,-36 35 5,107-53-11,-89 35 11,88-35-6,-35 18 5,53-54 148,0 19-151,0-19 3,0 19-9,-35-18 15,35 17-15,-35 0 8,35 1-3,-35-1 4,35-17-8,-71-1 8,18 1-4,-53-53 4,89 88-8,-72-88 10,54 52-6,-18-34 2,36 52-5,-1-35 7,18 18-4,0-18 5,0 18-11,0-18 11,0 35-4,0-35 6,0 18-14,0 18 9,0-1-1,0 0 3,0 1-5,0-19 6,18-34 3,-1-1 3,1 54-14,-18-54 6,0 36-3,0-36 5,0 54-8,0-36 8,0 35-6,0 0 3,0 1-3,0-1 2,0 0 2,0 1-1,0-18-7,0-18 11,0-18 6,18 0-5,-1 54-8,1-18 7,-1 17-7,-17 0 5,18 18-8,-18-17 10,18 17-5,-1 0 6,1-18-3,17 18-6,1-18 6,-1 18-6,18 0 4,-53-17 0,70-1 0,-52 18-5,35-35 5,-53 17-1</inkml:trace>
    </iact:actionData>
  </iact:action>
  <iact:action type="add" startTime="10314">
    <iact:property name="dataType"/>
    <iact:actionData xml:id="d1">
      <inkml:trace xmlns:inkml="http://www.w3.org/2003/InkML" xml:id="stk1" contextRef="#ctx0" brushRef="#br0">15452 3510 0,'-18'0'104,"-17"18"-89,-1-1-7,1 19 5,18-1-10,-36-17 9,53 17-3,-36-17 2,36-1-4,-17 1 7,17-1-10,0 1 7,-18-18-1,0 35 2,18-17-2,0 0-6,-17-1 17,17 1-17,0 0 7,0-1-2,-18 1 3,1-1-8,17 1 8,0 17 8,0-17-18,0 0 10,-18-1-3,18 19 2,0-1-2,0 53 5,0-70-10,0 52 8,0-17-5,0 0 4,18 0-7,-18 0 9,17-18-4,-17 18 1,35-18-5,-17 1 7,17-1-5,36 18 6,-18-18-10,106 0 11,-142-35-7,160 18 6,-124-18-11,141 0 10,-159 0-2,88 0 1,-17 0-9,0-35 12,-53 35-6,17-36 3,-34 19-3,17-1 7,-36 1-14,19-1 12,-36 0-4,52-17 1,-34 17-6,17-17 9,-17 17-7,35-34 7,-18 16-8,36-17 7,-36 18-6,18-18 8,-35 18-10,35-53 8,-36 70-6,36-52 8,-35 17-10,-1-18 7,-17 36-2,18-36 2,0 36-6,-18-18 7,0 18-5,17-18 7,-17 0 6,0 35-10,0 1-7,0-1 20,0-17-8,-17 35-6,-1-18 0,18 0-5,-18 1 10,1-1-7,-36 0 5,18 1-8,-18-18 7,0 17-1,-53 0 1,88 1-7,-123-19 8,106 36-4,-89-17 4,107 17-8,-71-18 12,35 18-12,-18 0 9,18 0-7,-17-18 7,34 18-9,-17 0 9,36 0-7,-19 0 8,1 0-12,0 0 11,17 18-3,-17 0-1,17-18-4,-35 35 6,18 0 10,18-35-17,-19 18 10,19 0-7,-19 17 6,19-18 0,-19 1-5,19 0 5,-1-18 0,18 17-7,-17-17 26,-1 18-14,18 0 7,0-1-16,-18-17 9,18 18 24,-17-18-17,17 18 64,-18 17-75,0-35-9,1 18 7,-1-1 8,0 1 724,1-18-709,-1 0 50,0 0-49,1 0-16,-1 0 77</inkml:trace>
    </iact:actionData>
  </iact:action>
  <iact:action type="add" startTime="17153">
    <iact:property name="dataType"/>
    <iact:actionData xml:id="d2">
      <inkml:trace xmlns:inkml="http://www.w3.org/2003/InkML" xml:id="stk2" contextRef="#ctx0" brushRef="#br0">13970 3651 0,'0'18'4,"0"17"10,0-17-8,0 52 8,0-34-11,0 52 13,0-71-14,-18 36 12,-17 0-6,17 18 3,-17-36-7,0 36 7,0-18-2,-36 17 2,0 18-7,-105 18 10,53-53-7,-142 88 4,124-88-6,-212 35 9,283-52-8,-512 17 6,493-36-7,-493 1 5,512-18 0,-248 0 2,177 0-9,-88 0 9,105-35-3,-87-36 1,140 36-4,-88-54 10,89 54-13,-36-53 9,35 53-5,1-53 9,17 70-16,18-70 15,17 70-10,-35-70 9,53 70-9,-53-70 7,36 70-6,-19-34 7,36 16-10,-17-34 10,-1 17-5,0 0 3,18 0-6,0-18 5,0 36-1,0-35 5,0 34-12,18-34 12,0 17-4,17-18-2,-35 54 0,70-54 4,-52 36-6,35-18 3,-35 18-1,35-1 5,-18 19-9,35-19 8,-17 1-5,18 17 7,-1 1-12,-34-18 11,52 17-6,18 0 7,-36 18-12,18 0 12,-35 0-8,36-17 8,-72 17-9,71 0 4,-70 0 2,35 0 1,-18 0-9,36 0 8,-18 0-2,70 17 5,-35 1-9,142 35 8,-89-53-10,88 53 8,-52-36-1,140 36 4,-123-17-12,176-1 9,-158-18-3,123 54 4,-282-71-6,247 35 3,-247-35-1,70 36 5,-105-36-5,-18 17 3,18-17 47,-1 53-47,-17-35-4,0 35 6,0-18-6,18 36 8,0-71-14,-18 35 12,0-18-4,0 1 2</inkml:trace>
    </iact:actionData>
  </iact:action>
  <iact:action type="add" startTime="91148">
    <iact:property name="dataType"/>
    <iact:actionData xml:id="d3">
      <inkml:trace xmlns:inkml="http://www.w3.org/2003/InkML" xml:id="stk3" contextRef="#ctx0" brushRef="#br0">20532 15487 0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5:59:36.168"/>
    </inkml:context>
    <inkml:brush xml:id="br0">
      <inkml:brushProperty name="width" value="0.05292" units="cm"/>
      <inkml:brushProperty name="height" value="0.05292" units="cm"/>
      <inkml:brushProperty name="color" value="#FF0000"/>
    </inkml:brush>
  </inkml:definitions>
  <iact:action type="add" startTime="8220">
    <iact:property name="dataType"/>
    <iact:actionData xml:id="d0">
      <inkml:trace xmlns:inkml="http://www.w3.org/2003/InkML" xml:id="stk0" contextRef="#ctx0" brushRef="#br0">8149 12682 0,'-70'-17'7,"34"-19"-3,-34 19 9,52-1-6,-35 1 5,18 17-7,-18-18 8,18 18-7,-36 0 7,36 0-6,-89 0 5,107 0-6,-124 0 4,105 0 0,-52 0 0,18 0-6,-1 0 8,18 0-3,-53-18 2,53 1-5,-52-1 3,34 18 0,-70-18 3,53 1-8,-53 17 7,52 0-2,-52 0 2,106 0-7,-177 0 11,177 0-10,-141 17 9,123-17-12,-53 36 12,53-36-6,-53 35 4,53-17-4,-53 17 8,71-18-14,0-17 10,17 0-8,-35 18 9,0 0-8,18-1 7,18 1-4,-36 0 5,35-18-7,-35 17 3,18 19 12,17-36-19,1 0 18,-1 17-7,0 1 4,1-1-10,-1-17 5,18 18-9,-18-18 14,18 18-13,-17-1 7,-1 1-1,18 17 4,-18-35-13,18 36 10,-17-19 11,17 19-20,-18-1 10,18-18-4,0 36 6,-18-17-12,18 17 11,0-36-5,0 36 3,0-18-7,0-17 8,0 17-4,0 18 8,0 0-1,0-35-9,36 35 6,-36-36-5,17 19 5,1-19-8,0 18 10,-1-17-9,36 17 9,-17 1-11,34-1 8,-17-17-3,106 17 4,-89-17-6,142-1 6,-71 1-6,124-18 6,-212 17-8,299 1 9,-299-18-1,194 35-5,-212-35-1,107 18 5,-89-18-3,35 18 5,-35-18-9,0 0 17,-18 0-18,35 0 3,-34 0 3,34 0 4,-35 17-9,71-17 6,-53 0-1,71 0 5,-107 0-12,107 0 10,-107 0-4,54 0 4,-36 0-9,1 0 12,-1 0-7,0 0 2,-17 0-4,17 0 3,0 0 0,1 0 3,-1 0-9,0-17 13,0 17-11,18-18 6,0 0 11,0 1-5,-35 17-11,17-18 5,-35 0-7,35 18 8,1-17-4,52-18 7,-35 17-12,17-17 8,-17-1-3,18 1 4,-36 0-7,18 17 6,-35 0 0,17 18-1,-35-17-5,35-1 7,-17 18-3,-18-17 1,17 17-7,-17-18 11,18 0-7,0 1 3,-18-1-4,35-17 10,-35 17-11,35-35 5,-17 0-3,17 0 7,-17 36-11,35-36 11,-36 0-8,19 0 6,-19 53-8,1-53 10,0 18 4,-18 17 69,0-17-78,0 0 3,0 17-8,0-70 13,0 70-13,0-105 12,0 105-11,-18-35 7,-17 18-7,35 0 6,-18 17-5,18 0 7,-18 18-8,1 0 25,17-17-24,-18 17 12,0 0-6,1-18 0,-1 18-7,-52-18 16,-1 18-7,-35-17-1,89 17-6,-107 0 6,106 0-10,-140 0 8,34 0 11,89 0-15,-53 0 7,35 0-11,-18 0 7,36 0 1,-35 17-2,34-17-3,-17 0 5,0 0-2,0 0 2,36 18-8,-36-18 10,35 0-2,1 0 1,-1 0-4,0 0-4,1 0 19,-1 0-21,0 0 10,1 0-4,-18 0 5,17 0-9,0 0 8,1 0-2,-19 0-1,1 0 10,17 0-14,-17 0 6,18 0-3,-36 0 4,35 0-6,-17 0 1,-1 0 5,1 18 7,17-18-11,-17 0 4,18 0-8,-1 0 10,0 0-6,1 17 3,-1-17-7,0 0 8,-17 0 10,17 0-21,1 18 14,-18 0-10,-18-18 7,35 0-7,-53 17 6,54-17-3,-107 35 5,107-35-8,-72 0 5,72 18-1,-18-18 4,-1 0-10,19 0 10,-1 0-4,0 0 1,1 0 9,-1 0 6,0 0 169,1 0-184,-36 0-7,18 0 19,17 0-15,0 0 6,-35 0 423,1 0-432,-37 0 7,54-18-3,-18 1 4</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6:16:53.042"/>
    </inkml:context>
    <inkml:brush xml:id="br0">
      <inkml:brushProperty name="width" value="0.05292" units="cm"/>
      <inkml:brushProperty name="height" value="0.05292" units="cm"/>
      <inkml:brushProperty name="color" value="#FF0000"/>
    </inkml:brush>
  </inkml:definitions>
  <iact:action type="add" startTime="12595">
    <iact:property name="dataType"/>
    <iact:actionData xml:id="d0">
      <inkml:trace xmlns:inkml="http://www.w3.org/2003/InkML" xml:id="stk0" contextRef="#ctx0" brushRef="#br0">564 9402 0,'0'52'109,"0"37"-106,0-54 6,-17 177 3,17-71-9,-35 159 11,35-159-6,0 141 3,0-141-7,0 88 7,0-158-3,0 52 4,17-87-8,-17 17 10,0-18-7,35 35 6,-17 1 2,0-53-8,-1 17 7,1 0-11,0 0 12,-1-17-11,1 17 10,0-17-8,17 35 6,-18-18-8,1-17 8,17-1-2,1 19 3,-19-19-12,19 19 13,34 52 5,-52-53-16,88 53 9,-71-17-4,106 35 4,-53-18-8,71 18 9,-18-18-4,106 35 3,-71-70-8,142 35 7,-142-35-2,142 18 4,-248-53-10,371 87 13,-353-105-12,248 106 6,-283-106 1,194 88-1,-71-35-5,71 36 6,-88-54-2,158 53 3,-123-53-8,141 53 9,-105-17-8,175 53 9,-140-89-9,246 53 6,-405-70-4,582 87 4,-582-87-6,564 35 7,-564-53-4,317 18 8,-193 17-15,175-17 11,-175-1-6,264 1 6,-195-18-4,336 35 4,-352-35-4,405 35 1,-353-35 0,-194 0-1,635 0 2,-653 0 2,407 0-2,-231 18-6,389 17 7,265-35 0,-865 18-1,194-18-7,318 18 10,-353-18-7,212 0 4,34 0 1,-246 0-7,159-18 9,-177 0-7,142-52 9,-177 35-13,35-36 17,-105 36-18,105-18 12,-176 35-6,282-70 5,-264 53-5,211-89 2,-247 107-1,159-72 5,-70 36-9,70-35 8,-89 35-5,89-53 6,-88 54-9,88-19 6,-70 18-2,105-70 6,-123 70-9,88-71 4,-159 107 2,195-142 3,-160 124-10,36-36 3,35-35 7,-35 36-12,53-72 11,-54 72-5,54-71 4,-53 53-9,70-71 11,-140 141-8,193-211 8,-194 211-11,89-158 8,-107 158 0,54-140-2,-36 69-2,36-122 6,-18 87-8,52-70 10,-69 71-11,17-71 10,-18 105-12,-17-69 12,-1 70-7,-17-18 6,0 88-8,0-53 6,0 54-3,0-1 2,-17 1 7,-19-1 4,19 18-18,-19-35 9,1 35-4,-35-18 4,17 0-6,-106 1 5,18-1-3,-230-35 4,266 36-7,-619-54 10,619 53-12,-689-70 10,670 88-7,-370-17 7,283-19-7,-142 36 4,177 0-1,-54 0 1,107 0-6,-36 0 8,71 0-3,-89-17 4,89 17-9,-88 0 7,158 0-2,-176 0 3,141 0-8,-141 0 8,159 0-6,-106 17 7,70 1-8,-87-18 7,87 0-4,-88 18 2,71-18-2,-53 35 4,53-18-7,-53 1 8,70 0-5,-52 17 3,87-35-5,-158 35 5,177-35-4,-195 36 6,177-36-10,-106 17 9,17 1-2,-70-1-1,53-17-5,-88 0 12,88 0-7,-89 0-4,-17 0 7,89 0-5,-160 0 5,142 0-9,-142-35 11,142 35-7,-106 0 7,105 0-12,-158 0 9,265 0-3,-460 0 4,460 0-6,-424 0 6,423 0 1,-123 0-12,-88 0 12,141 0-4,-124 0 3,124 0-10,-88 0 16,-53 0-10,123 0-5,-176-53 9,141 53-4,-124 0 8,265 0-15,-317 0 11,299 0-3,-228 0 4,246 0-12,-88 0 12,52 0-6,-52 0 5,35 0-8,-52 0 8,52-17-3,-71 17 2,54 0-6,-71 0 6,106 0-2,-106 0 2,158 0-4,-210 17 6,210-17-5,-87 0-4,-54 0 9,72 0-6,-107 0 6,106 0-10,-141 0 10,106 18-6,-141-18 5,-18 18 3,229-18-14,-211 0 10,70 0-1,-70 0 3,141 0-11,-71 0 12,89 0-8,-18 0 7,88 0-7,-70 0 8,17-18 1,88 18-5,-123-18 1,106 1-8,-54 17 9,19 0-2,-54-18 1,54 18-4,-54-18 1,54 18 2,-71 0 2,53 0-10,-89 0 11,89 0-5,-124 0 5,177 0-11,-247 0 11,229 0-6,-194 0 5,212 0-7,-124 0 5,53 0-1,-53 18 5,89-18-9,-54 18 11,36-18-15,18 17 10,52 1-2,-17-18 2,17 18-5,0-18 7,18 17 70,-17-17-76,17 18-3,-36-1 7,1 1-1,-35 53 3,52-54-10,-70 36 7,88-35 0,-106 52 2,35-17 7,54-53-13,-19 36 6,19-19-5,-18 1 6,17 0-8,0-1 4,1-17 2,17 18-1,-18-18 6,18 17 30,-18 1-37,-17 0 7,17-1-7,-17 1 1,35 0-5,-18-1 6,1-17-3,-1 18 4,18 0-4,-17-18 4,17 17-7,-18 1 18,18-1-2,0 1-8,-18 0 26,18-1-27,-17-17 2,17 18-6,0 0 2,0-1 6,-18-17-4,18 18 1,0 0 18,0-1-9,-18 1-19,18 0 16,0-1-7,0 1 1,-17-18-11,17 17 135,-18 1-125,0 0-9,1 35 11,-18 0 5,-1-1-3,36-34-7,0 0 4,-17-1-10,-1 1 10,18 0-6,-18-1 8,18 1-4,0 0 9,0-1 8,0 1 1,-17-18-9,17 17-9,0 1 8,0 0-9,0-1 9,0 1 8,0 0-9,0-1-6,0 1 15,0 0-14,-18-18 7,18 17 305,0 1-77,0 17-246,0 0 3,0 36 8,-18-36-10,18 1 11,0-19-5,0 1 1,0-1-2,0 1 9,0 17 308,-17 1-313,-1-19-7,1 19 7,17-19-3,0 1 2,0 17-7,0-17 125</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4T16:28:20.391"/>
    </inkml:context>
    <inkml:brush xml:id="br0">
      <inkml:brushProperty name="width" value="0.05292" units="cm"/>
      <inkml:brushProperty name="height" value="0.05292" units="cm"/>
      <inkml:brushProperty name="color" value="#FF0000"/>
    </inkml:brush>
  </inkml:definitions>
  <iact:action type="add" startTime="25591">
    <iact:property name="dataType"/>
    <iact:actionData xml:id="d0">
      <inkml:trace xmlns:inkml="http://www.w3.org/2003/InkML" xml:id="stk0" contextRef="#ctx0" brushRef="#br0">7973 7355 0,'0'18'64,"0"0"-55,0 17-1,0 0 6,0-17-12,0 17 12,0-17-8,0 35 6,0-18-4,0 18 2,0-18 2,0 0-11,0 36 12,17-36-5,1 54 5,-18-54-11,35 71 13,-35-89-9,71 142 9,-53-141-14,17 70 10,0-53-2,-17 0 3,17-17-8,-17 17 11,-1-35-7,1 0 7,0 0 36,-1 18-41,1 0 14,-1-18 4,1 0-17,0 17 0,-1-17-7,1 0 4,53 0 5,-54 18-9,107-1 9,-107-17-7,177 0 5,-176 0-8,123 0 11,-35 0-8,35 0 8,-53 0-12,18-17 11,-71-1-3,18 1-1,-35 17-5,-18-18 25,0 0-4,18 1-7,-18-1-10,0 0 0,17-17 1,1 0-1,-18-18 3,0 35-7,0-35 8,0 36-2,0-71 3,0 70-11,17-70 12,-17 70-7,0-35 5,0 36-8,0-36 7,0 35-4,0-17 7,0-1-12,0 1 12,0 17-7,0 1 6,0-18-8,-17-18 6,-18-18 10,35 53-14,-53-70 6,17 35 1,19 36-2,-19-1-4,36 0-1,-35 1 1,18-1 1,-19 0 2,19 18-5,-19-35 5,-17 18-4,-17-1 5,70 0-6,-106 1 4,88 17 1,-105-18-2,88 18-4,-71 0 8,35 0-7,-17 0 6,0 0-7,-18 0 7,53 18-2,-17-1 4,52 1-10,-17 17 8,17-35-9,-35 18 9,35-1 8,1 1-15,-1-18 16,1 18-7,-1-18-2,0 0-3,-17 17 5,17 1-11,-17 0 8,17-18 1,-52 35-8,35-35 8,17 18-5,-17-1 5,-1-17-8</inkml:trace>
    </iact:actionData>
  </iact:action>
  <iact:action type="add" startTime="28823">
    <iact:property name="dataType"/>
    <iact:actionData xml:id="d1">
      <inkml:trace xmlns:inkml="http://www.w3.org/2003/InkML" xml:id="stk1" contextRef="#ctx0" brushRef="#br0">12612 7144 0,'-18'0'9,"1"0"3,-1 0 2,0 0 7,1 0 2,-1 0 29,-106-53-39,54 53-7,-142-53 7,71 35-9,-159-52 9,124 17-6,-89 18 6,195 17-6,-248-53 6,283 54-10,-159-19 10,176 36-4,-17 0 2,17 0-7,1 0 31,-1 0-24,1 0-1,-19 18 4,36 0-13,-35-1 14,35 1-9,-18 0 7,18-1 2,-17 1-5,-1 0 2,18-1-11,0 1 16,-18-1-14,18 19 11,-17 17-9,17-18 7,0 0-8,0 36 10,0 17 5,0-18-1,0-17 0,0-35-12,0 17 5,0-17-3,0 0 4,0 17-8,17-17 9,-17-1-1,0 1-11,0 17 13,0-17-6,18-1 4,-18 19-8,0-1 8,0-17-5,0 17 6,0 0-9,0 18 9,0 0 5,18-53-14,-18 35 8,0 1-4,0-1 4,0-18-7,0 19 10,0-19-11,0 19 8,0-19 11,17 1-10,-17 0 7,0-1-15,18 1 6,0-18-1,17 35 2,18 0-10,17 1 12,-17-1-8,71 18 6,-54-36-8,71 19 8,-70-19-1,105 19-1,-123-36-7,177 35 10,-195-35-6,212 18 5,-194-18-2,158 17 1,-87-17-6,105 0 5,-105 0-2,52-17 4,-70-19-4,35 1 2,-88 0-2,17-1 1,-34 19-5,-19-18 9,1 17 1,-18 0-4,0 1 5,18-19-7,-18 1 9,0 0-9,0 0 4,0-18-8,-18-18 9,0-52-5,-17 70 4,0-88-1,35 88-2,0 17-6,-18-87 8,18 70-7,-17-18 10,17 18-6,-18-17 3,18 52-7,0-17 9,-18 0-5,18-1 5,0 19-8,-17-18 5,-1 35-3,0-18 5,18 0-9,-35 1 14,0 17-1,17-18-3,0 18 0,1 0-12,-36 0 9,0 0-2,-35 18 5,17-1-10,-88 19 9,89-19-4,-71 18 2,53-17-6,-36 0 8,107-18 0,-36 0-3</inkml:trace>
    </iact:actionData>
  </iact:action>
  <iact:action type="add" startTime="52243">
    <iact:property name="dataType"/>
    <iact:actionData xml:id="d2">
      <inkml:trace xmlns:inkml="http://www.w3.org/2003/InkML" xml:id="stk2" contextRef="#ctx0" brushRef="#br0">11871 8590 0,'-35'0'3,"-1"0"17,1 0-15,0 0 7,0 0-2,-18 18 0,35-18-1,-35 0-2,35 0-1,-52 0 7,35 0 2,17 17 2,0-17-9,1 0 4,17 18-1,-36-18-2,36 18-3,-17-1 5,-18 19-4,-1-1 8,19-17-6,-19 17-2,-17 18 10,53-36-9,-17 19 5,-1-36-6,0 53 4,18-36-4,-17 1 4,17-1-8,0 36 10,0-35-3,-18 35 0,18-35-7,-17 35 10,17-18-4,-18 35 1,18 1 8,0-18 0,0-36-14,0 36 9,0-17-6,18-1 8,-18-17-14,17 17 11,1 18-4,-1-18 4,1-17 0,0 17-4,-18-17-1,53 17 2,-53-18 1,53 36 1,17-17 8,-35-19-16,36 1 11,-18-18-12,53 0 12,-36 0-2,71 0-5,-52 0-3,87 0 8,-88 0-1,53 0-3,-105 0-4,122-18 10,-140 18-5,53-17 2,-54 17-4,18 0 5,-17-18-8,17 0 10,-35 1-6,36-1 5,-19-17-12,36-18 11,-35 35-3,17-70 4,-35 70-11,35-70 12,-17 53-7,17-53 6,-35 70-9,0-17 6,0 0-1,0-18 2,0 17-6,0 1 6,0 18-3,0-1 5,0 0-9,0-17 15,-17 35-5,17-18-8,-36-17 7,-17-18 3,36 35-8,-18-34 3,-18 34-7,0-35 9,35 35-4,-52-17 1,52 17-4,-17 1 5,17 17-4,-17-18 5,-18 1 5,35-1-10,-35 18 8,36 0-14,-19-18 15,-17 1 1,18 17-14,-18 0 9,18 0-2,-18 0 3,18 0-4,-1 0-1,19 0-5,-1 0 10,1 0-5,-1-18 5,0 18-2,1 0 5,-1 0-1,0 0-6,1 0-1,-19 0 6,19 0-10,-1 0 9,1 18-6,-1-18 3,0 0 3,1 0 23,17 17-25,-18-17 1,0 0-4,1 18 6,-19-18 0,36 18-6,-17-18 6</inkml:trace>
    </iact:actionData>
  </iact:action>
  <iact:action type="add" startTime="63847">
    <iact:property name="dataType"/>
    <iact:actionData xml:id="d3">
      <inkml:trace xmlns:inkml="http://www.w3.org/2003/InkML" xml:id="stk3" contextRef="#ctx0" brushRef="#br0">12153 12012 0,'-17'0'212,"-36"0"-204,-18 0-3,-88-18 6,54 1-4,-37-1 7,89 18-10,-52-17 7,69 17-2,1 0 2,17 0 6,1 0 1,-1 0-2,1 0-4,-19 17 2,19 1-3,-1-18-3,0 17 5,1 1-7,-19 0 7,19-18 3,-1 17 8,0-17-23,1 18 9,-1 0 12,1-18-19,-19 35 11,19-35-7,-1 18 6,0-18-11,1 35 9,-1-35-2,0 35 4,1-17 6,17-1-10,0 1 19,0 0 10,0-1-16,0 1-12,0 0-6,0 17 10,0-18-8,0 36 7,0-35-6,17 35 1,-17-35 0,18 70 6,0-88-12,-1 35 10,-17-17-4,36-1 6,-36 1-12,17 0 10,1 17 9,0-17-14,-1 17 5,1 0-8,-1 0 8,19-17 0,-19 17-4,36 36 11,-53-53-12,36-1 4,-1 18-8,18 18 12,-18-17-10,53-1 9,-35-17-12,71 34 11,-36-16-6,71 34 5,-54-52-6,72 35 5,-142-53-2,141 17 2,-140 1-4,87 0 8,-105-18-11,35 0 7,-18 0-2,18 0 3,-18 0-11,71 0 12,-35 0-5,52-18 4,-52 0-8,52 1 8,-35 17-3,53 0 3,-105-18-8,122 18 8,-140 0-4,88-35 2,-71 35-6,36-35 10,-54 17-8,36-17 8,-53 17-10,36 0 6,-36 1 0,0-18 0,17 35-2,1-18 4,-18 0-8,18-17 8,-18 17-4,17-35 5,-17 18-10,0 0 10,0 17-6,18-17 8,-18 17-12,0 1 7,0-1-2,0-17 5,0-1-9,0 1 8,0 18-3,0-1 1,0 0 86,-18-17-84,-17 17-2,-18-35 0,35 53-4,-105-70 7,88 52-8,-107-70 8,107 70-9,-71-17 8,36 0-5,-36-18 6,18 35-10,0-35 11,-1 36-8,-16-19 7,52 36-7,-18-35 8,36 18-10,-18-1 8,35 18-8,-35 0 7,0-18 10,36 18-11,-18-17-1,-1 17-5,-17 0 10,18 0-5,-36 0 0,19 0-5,-54 0 8,35 0-4,-52 0 6,70 0-9,-35 0 5,70 0-3,-70 0 6,70 0-10,-17 0 12,17 0-9,-17 0 8,17 0-12,-17 0 9,0 0 10,17 0-17,-17 0 10,0 0 5,17 0-13,-35 0 6,35 0 0,1 0 0,-19 17 1,19-17-10,-18 0 11,17 0-8,18 18 8,-18-18-11,1 0 45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64706" units="1/cm"/>
          <inkml:channelProperty channel="Y" name="resolution" value="37.63066" units="1/cm"/>
          <inkml:channelProperty channel="T" name="resolution" value="1" units="1/dev"/>
        </inkml:channelProperties>
      </inkml:inkSource>
      <inkml:timestamp xml:id="ts0" timeString="2020-03-15T07:16:23.302"/>
    </inkml:context>
    <inkml:brush xml:id="br0">
      <inkml:brushProperty name="width" value="0.05292" units="cm"/>
      <inkml:brushProperty name="height" value="0.05292" units="cm"/>
      <inkml:brushProperty name="color" value="#FF0000"/>
    </inkml:brush>
  </inkml:definitions>
  <iact:action type="add" startTime="19361">
    <iact:property name="dataType"/>
    <iact:actionData xml:id="d0">
      <inkml:trace xmlns:inkml="http://www.w3.org/2003/InkML" xml:id="stk0" contextRef="#ctx0" brushRef="#br0">16757 3052 0,'-35'0'428,"17"0"-421,-105 0 5,105 0-8,-88 0 7,88 0-3,-70 17 5,71-17-8,-1 0 6,0 18-2,-17-18 1,17 17-7,1-17 11,-19 0 5,19 18-3,-1-18-9,1 0 8,17 18-12,-18-1 10,0-17-7,-17 18 7,17 0-10,-35-1 12,53 1-10,-35 17 10,18-35-9,-36 53 5,35-53-6,-17 53 9,-1-53-10,1 53 8,18-35-8,-19 17 11,19-35-7,-36 53 3,53-36-6,-36 19 7,36-19-4,-35 19 3,35-19-8,-17 1 17,17 0 8,0 17-9,0-18 2,-18 1-13,18 17 1,0 1 11,0-19-18,-18 19 11,18-19-6,0 18 7,0-17-10,0 35 9,0-35-7,0 17 6,0-17-8,18 52 7,-18-35-1,0 1 3,18-19-10,-18 19 11,17-1 3,1-35-13,-18 18 10,0-1-8,17-17 7,1 18-8,0-1 9,-18 1-9,35 0 6,-35-1-3,18 1 5,-1 0-9,1-1 11,0 1-12,17 17 9,0-17 3,-17-1-13,-18 1 5,53 0 5,-53-1-7,35 1 8,-17 0-7,17 17 8,0-17-11,0-1 10,-17 1-6,35-1 7,-35 1-9,34 17 3,1-17 1,36 35 5,-72-35-8,124-1 6,-35 19 4,-88-36-8,70 0 3,-53 0-7,54 0 9,-37 0-6,37 0 5,-54 0-6,18 0 6,-18 0-5,-17 0 5,-1 0-8,1 0 7,0 0 22,-1 0-28,19 0 6,-19 0-3,1 0-4,52 0 10,-34 0-6,52 0 3,0 17-3,0-17 5,-17 0-10,-1 0 9,-17 0-4,0 0 3,0 0-6,-18-17 6,18-1 9,-35 18-16,35-35 9,-35 35-5,17-36 4,-18 36-8,54-17 7,-53-19-3,52 36 5,-52-17-10,35-1 10,0 0-7,-18 1 7,-17 17-9,17-35 10,-18 35-8,36-18 6,-17 0 9,-19 1-6,19 17-6,-1-36 2,-18 19-6,54-1 8,-36-17-3,18-18-2,-17 18-3,16-18 6,-16 35 0,-19-35-2,1 36 11,-18-19 172,18 19-180,-18-36 0,17 35-8,-17-17 10,0 17-8,0 1 6,0-19 6,0 19-11,0-19 6,0 19-4,-70-89 2,70 88-9,-106-88 12,88 89-8,-70-54 5,70 54-5,-35-1 5,18 0-2,18 1 3,-1 17-7,0-18 7,1 18 10,-1 0-7,0 0-10,-17-18 9,17 18-10,-105-35 7,105 35-4,-105-35 5,88 35-3,-54-36 4,19 1-9,-36 0 6,53 35 0,-35-35 1,70 17-8,-17 0 10,17 18-6,1 0 5,-1-17 0,-17 17 12,17-18-12,1 0-6,-1 18 4,0 0-1,-17-17 7,0 17 3,17-18-15,-35 18 10,18-17-8,-36-1 7,36 18-6,-71 0 7,71 0-11,-71-18 9,88 18-4,-70 0 3,71-17-3,-1 17 2,0 0 9,1 0-3,-1-18 5,0 18-17,1-18 6,-18 18-2,17 0 6,0 0-12,1-17 10,-1 17 8,0 0-14,18-18 9,-17 18 12,-19-18-2,19 18-19,-71-17 7,35 17-10,-36 0 10,19 0-5,-71 0 5,123 0-11,-158 0 12,158 0-7,-105 0 6,105 0-11,0 0 11,1 0 6,17 17 1872,0 1-1889,0 17 10,0-17-3,0 0 2,-18-18-7</inkml:trace>
    </iact:actionData>
  </iact:action>
  <iact:action type="add" startTime="39566">
    <iact:property name="dataType"/>
    <iact:actionData xml:id="d1">
      <inkml:trace xmlns:inkml="http://www.w3.org/2003/InkML" xml:id="stk1" contextRef="#ctx0" brushRef="#br0">4586 5733 0,'-18'0'8,"-17"0"66,18 0-66,-36 0 5,-18 0-10,-17 0 8,17 0-3,-52 17 7,35-17-7,-89 0 0,142 0-4,-194 36 10,176-36-7,-159 52 6,177-34-8,-89 35 5,36-53-1,-35 88 6,87-70-14,-52 35 13,35-53-8,0 53 5,18-36-7,-35 19 10,17-1-4,0 0-3,53-17-3,-53 17 9,35-35-3,1 53 2,-1-53-9,18 35 9,-18-17-5,18 0 5,0-1-4,0 1 4,0-1-6,0 1 4,0 17-2,18 18 4,17-17-7,36 34 7,-36-52-5,212 105 6,-212-105-8,389 123 5,-336-106-3,353 36 7,-212-54-10,247 36 7,-246-53-2,211-17 3,-265-1-8,159-17 7,-176 0 0,35-36-1,-106 53-7,71-52 10,-142 70-4,107-71 2,-89 71-4,71-70 6,-71 70-10,54-71 11,-72 71-7,1-17 3,35-19-6,-18 1 10,-17 17-7,-1 1 5,-17-1-5,18 18 2,0-18-1,-18 1 6,0-1-10,0-17 6,0 17 1,0-52-2,0 34-3,-18-69 9,0 87-12,-35-53 12,36 36-12,-36-18 7,35 18-2,-35 0 4,0-1-4,0 1 4,36 17-8,-36 1 10,0-1-7,-18 0 6,54 18-11,-107-17 13,89 17-10,-141-18 8,140 18-9,-105-17 10,53 17-9,-53-18 8,35 18-7,-35-18 2,70 1 2,-34-1 0,34 18-3,0-18 7,19 18-9,-19 0 7,53 0-6,-87-17 7,87 17-10,-70 0 12,17 0 2,36 0-13,-18 0 9,18 0-5,-36 0 4,36 0-8,-36 17 8,36-17-2,0 18 0,17-18-6,0 0 9,1 0-3,-18 0-1,17 0-2,0 0 4,1 0-5,-1 0 7,0 0-8,1 0 15,-1 0-8,0 0-5,-17 18 5,17-18-9,1 17 9,-1-17-4,-17 0 8,0 0-4,35 18-2,-36-18 2,19 0-10,-19 18 10,1-18-2,0 17 0,0-17 0,-1 18-2,1-1 1,17-17 0,1 0-5,-1 0 15</inkml:trace>
    </iact:actionData>
  </iact:action>
  <iact:action type="add" startTime="42697">
    <iact:property name="dataType"/>
    <iact:actionData xml:id="d2">
      <inkml:trace xmlns:inkml="http://www.w3.org/2003/InkML" xml:id="stk2" contextRef="#ctx0" brushRef="#br0">3404 7091 0,'-17'0'2,"-1"0"18,0 0-3,1 0 6,-1 0-4,0 0-6,1 0-7,-1 0 6,-17 0 6,17 0-14,1 17 8,-1-17-3,-17 18 5,17 0-4,0-18-7,1 35 18,-1-35-10,1 18-3,-1 17 11,0 0-14,1 0 9,-1-17-9,18 35 5,-18-53-3,18 35 5,0-17 0,0 17-7,0-17 14,0 17 1,0-17-14,0 35 6,18-36-9,17 36 11,-17-17-6,35 16 1,-18-16-3,18 17 5,-18-36-2,36 19 4,-54-19-7,89 36 6,-53-53-9,106 53 10,-124-35-3,142-1-1,-54 19-4,106-19 6,-105-17-3,105 0 0,-17 0 5,-177 0-7,142 0 9,-107 0-11,71 0 6,-70 0-1,17 0 4,-17 0-10,52 0 11,-70-17-8,70-1 6,-52 0-8,88 1 8,-124 17-5,141-36 5,-140 36-8,105-52 11,-124 52-8,72-36 3,-37 19 3,-34-1-10,0 18 6,35-71 4,-36 71-11,1-53 13,0 53-9,-1-17 7,-17-1-11,0 1 11,0-19 10,0 19-11,0-1 8,0 0-10,0 1 1,0-19 4,-17 1-2,17 18-5,-18-19 8,0 19-6,1-1-1,-1 0-4,-17-17 6,35 17-2,-36 1 3,36-19-8,-35 36 8,35-17-3,-35-1 3,17 1-7,1-1 5,-19 0 2,36 1-4,-17 17-5,-19-18 14,19 18-14,-36-35 10,18 17-4,-18 0 1,17 18-6,1-17 10,0-1-8,-36 18 7,54 0-10,-54-17 9,53-1-2,-52 0 0,35 18-5,-54-17 6,1 17 11,71 0-20,-36-18 11,17 18-3,-34-18-1,35 18-3,-54-17 4,36 17-1,-17 0 2,35 0-5,-36-18 11,36 18-15,0 0 11,17 0-6,-35 0 8,0 0-2,18 0 6,0 0-14,-18 0 6,0 0-2,-36 0 4,37 0-10,-54-18 11,53 18-7,-18 0 4,54-17-7,-19 17 9,19 0-5,-19 0 2,-16 0 6,34 0-5,-17 0-2,-1 0-1,-17 0 6,18 0-10,-18 0 8,36 0-6,-1 0 8,-17 0-10,-1 0 7,19 0-3,-1 17 3,-17-17-6,0 0 6,-18 18 10,35-18-15,-17 0 5,-1 0-3,-17 0 2,36 0-6,-18 18 8,17-18-2,0 0 2,1 17-10,-19 1 11,1-18 8,17 0-15,1 18 6,-1-18-8,1 0 8,-1 0 20,18 17-28,-18-17 17,18 18-16,-17-18 5,-19 0-2,36 18 6,-17-18-12,-1 17 18</inkml:trace>
    </iact:actionData>
  </iact:action>
  <iact:action type="add" startTime="51128">
    <iact:property name="dataType"/>
    <iact:actionData xml:id="d3">
      <inkml:trace xmlns:inkml="http://www.w3.org/2003/InkML" xml:id="stk3" contextRef="#ctx0" brushRef="#br0">5768 8696 0,'-18'0'80,"1"-18"-77,-72 1 11,37-1-8,-90-17 8,37 17-10,-37 0 8,54 1-5,-35-1 4,35 1-8,-18-1 10,71 18-4,-107-18 3,125 18-9,-124 0 10,123 0-5,-70 0 3,17 0-6,-52 0 16,52 18-19,-70 0 6,53-18-1,0 17 6,35-17-9,-35 18 9,35-18-6,-36 17 5,19 19 4,52-36 0,-17 17-12,0 1 12,-1-18-8,1 35 4,18-17-8,-36 17 9,35-17-6,-35 35 6,18-53-9,0 53 7,17-53-1,0 35 0,1-17 10,-1-18-8,18 17-8,0 1 3,-18-18 11,18 18-8,0-1 10,0 1-3,0-1-5,0 1 23,0 0-23,36 17 2,-1 0 5,-35-17-15,35 17 10,0-17-8,1 17 6,-1-17-4,-17 17 5,-1-35-8,19 35 5,-19-17-3,18 17 6,1-17-10,17 17 10,-36-17-4,71-1 1,-88 1-6,89 17 11,-89-17-8,53 0 5,-18-1-9,53 19 10,-70-19-7,70 36 7,0-18-9,18-17 8,-53 17-4,70 1 4,-52-19-8,52 18 7,-87-17-2,140 17 3,-123-35-5,194 18 8,-194 0-13,158-18 11,-87 0-6,88 17 4,-107-17-5,89 0 4,-105 0 1,34 0 0,-70 0-8,35 0 12,-35-17-11,18-19 13,-54 19-15,107-19 9,-107 36-4,72-70 7,-54 52-12,0-17 10,-17 17-2,35-52 2,-53 52-7,17-35 6,19 18-3,-19-36 2,-17-17 0,0 0 2,0 35-11,0-35 13,0 70-7,-35-52 5,35 52-9,-18-17 9,1 17 2,-1 1 21,1 17-22,-19-36-1,1 19-3,0-1 3,-1 0-10,-17-17 13,1 0 3,34 35-15,-106-88 10,107 88-7,-71-53 8,35 35-7,-35-35 6,35 35-9,-36-34 8,54 34-6,-18 0 7,-17-17-9,17 0 8,35 35-5,-17-18 6,17 18-9,1 0 20</inkml:trace>
    </iact:actionData>
  </iact:action>
  <iact:action type="add" startTime="54204">
    <iact:property name="dataType"/>
    <iact:actionData xml:id="d4">
      <inkml:trace xmlns:inkml="http://www.w3.org/2003/InkML" xml:id="stk4" contextRef="#ctx0" brushRef="#br0">4815 10283 0,'-35'0'531,"-35"0"-527,52 0 5,-53-17-6,-34-1 10,52 1-6,-18-1 4,36 18-6,17 0 6,1 0-2,-1 0 4,-17 0 6,-36 0-3,71-18-9,-70 18 7,52 0-11,-35-17 10,18 17-4,-18 0 1,35 0-5,-35 0 6,18 0-1,17 0 1,1 0-8,-19 0 9,1 0-3,0 0 3,-18 0 4,35 0-8,-52 0 3,52 0-7,-35 0 12,18 0-12,-18 0 10,18 0-8,-1 0 6,19 0-8,-1 0 10,-17 0-8,0 0 6,-1 0 4,19 0 6,-19 0-12,19 0 7,-1 0-9,0 0 10,18 17-12,-17-17 7,-1 0 2,18 18-8,-17-18 6,17 18-3,-18-18 0,0 0 15,18 17-14,-17-17 12,-1 0-9,18 18-10,-18-18 17,18 17-10,0 1-9,-17-18 9,17 18 12,-18-18-11,0 17 5,18 1 6,0 0 8,0-1-1,0 19-13,0-19-3,0 1-8,0 0 7,0-1-9,36 36 7,-19-18 13,-17-17-23,18 17 11,0-17-3,-1 17 3,1-17-10,17 17 12,0-17-8,1-1 7,-19 1-10,54 17 10,-18-17-6,17 0 7,-52-18-7,53 35 5,-36-18-8,35-17 8,-70 18-5,36-18 7,-1 18-12,-17-18 11,17 0-5,0 0 3,0 0-7,1 0 8,-19 0-4,54 0 4,-53 0-9,52 0 10,-35 0-5,36 0 4,-36 0-8,36 0 8,-54 0-4,36 0 6,-35 0-12,17 0 10,1 0-3,-1-18 5,-18 18-7,19-18 5,-1 18-11,0-17 14,-17 17-10,17-18 9,0 18-10,1 0 8,-19-17 0,19 17-4,-36-18-3,17 18 14,1 0-4,17-18-3,1 1 10,-19 17-20,1-18 12,17 0-8,-17 1 6,-1-1-8,36 18 12,-53-18-11,18 18 7,0-17 7,-18-1-2,17 18-10,1 0 10,-18-17-5,0-1 8,17 18-15,-17-18 5,0 1 12,0-1-7,0 0 6,0 1-10,0-1-5,0 0 11,0-17 3,-17 35-6,17-17-11,-18-1 16,1 18-14,-1-18 9,18 1-9,-35 17 9,17-18-10,-53 0 10,54 1-4,-54-19 0,36 36-7,-71-35 7,71 17-3,-36 1 8,18 17-12,-17-18 7,17 1-1,-35-1 3,35 0-9,-18 1 9,54 17-1,-107 0 0,54 0 8,70-18-13,-36 18 5,1 0-2,0 0 2,17 0-7,0 0 8,1 0-6,-1 0 10,1 0-4</inkml:trace>
    </iact:actionData>
  </iact:action>
  <iact:action type="add" startTime="85645">
    <iact:property name="dataType"/>
    <iact:actionData xml:id="d5">
      <inkml:trace xmlns:inkml="http://www.w3.org/2003/InkML" xml:id="stk5" contextRef="#ctx0" brushRef="#br0">2134 4921 0,'-35'36'1,"35"-1"7,-18-18 5,1 19-8,-1 17 6,-17 0-4,0 35 5,35-53-6,-53 124 6,35-142-5,-35 213 7,35-177-10,-17 141 6,18-53-1,17 106 3,0-71-9,35 159 10,0-158-4,36 70 3,-18-142-8,70 107 9,-35-106-9,71 53 11,-124-124-6,265 124 2,-247-124-9,300 106 10,-300-123-4,123 52 4,-35-34-6,106 52 4,-88-53-1,106 0 3,-107-17-9,36 0 10,18-1-4,211 18 3,-158-35-7,264 0 4,-282 0 1,229 0 1,-388 18-5,477-18 3,-495 0 3,354-53-2,-389 36-3,106-54 6,-53 18-11,18-35 10,-35 35-4,17-88 4,-35 35-7,35-70 6,-35 52-1,0-105 2,-36 88-8,-17-141 8,0 229-4,-35-335 2,0 299-4,-106-263 4,141 299 3,-124-124-4,36 71-5,-53-17 8,71 35-5,-107-36 7,71 54-13,-88-1 12,53 18-6,-88-35 7,70 35-8,-70 0 8,176 53-12,-247-70 10,247 70-3,-211-18 5,228 18-11,-123 0 10,36 0-6,-18 0 5,53 0-11,-89 0 14,89 0-7,-71 0 4,71 0-10,-53 0 10,88 0-4,-53 0 4,89 0-6,-107 0 4,107 0 2,-142 35-1,141-35-10,-70 36 13,0-1-7,-53 0 5,52-17-5,-52 17 5,71-35-8,-36 18 9,35-1-4,-52-17 2,52 18-8,1-18 8,17 18-2,0-18 3,18 17-6,-36-17 4,18 0 10,36 0-17,-36 0 12,17 0-9,-34 18 5,35-18-5,-54 18 5,36-18-2,-52 17 3,52-17-9,-35 0 13,52 18-12,1-18 10,0 0-6,-1 0 4,36 18-2,-17-18-6,-1 0 17,0 17-16,1-17 14,-1 18-4,1-18-12,-1 17 6,0 1-1,1 0 3,-1-18 5</inkml:trace>
    </iact:actionData>
  </iact:action>
  <iact:action type="add" startTime="94852">
    <iact:property name="dataType"/>
    <iact:actionData xml:id="d6">
      <inkml:trace xmlns:inkml="http://www.w3.org/2003/InkML" xml:id="stk6" contextRef="#ctx0" brushRef="#br0">13617 12629 0,'-17'0'200,"-1"0"-194,0-17 4,1 17-2,-1 0 44,18-18-39,-18 18 7,1 0-8,-1-17-9,-35 17 17,36 0-17,-19-18 12,-17 0-8,18 18 5,0 0-5,-18 0 5,35 0-5,-35 0 3,18 0-3,-18 0 5,18 0-8,-18 0 7,35 0-1,-70 0 3,53 0-12,-53 0 13,70 0-5,-53 0 3,36 0-9,-18 0 10,18 0-6,-18 0 4,35 0-7,-35 0 9,36 0-4,-36 0 1,35 0-5,-35 0 11,36 18-12,-36-18 8,35 18-4,-35-1 3,0 18 5,36-35-8,-36 0 4,35 36-9,-17-19 11,0 1-5,-1 0 2,19-18-7,-19 17 9,19 1-8,-18 0 10,17-1-11,-35 18 7,18-17 8,17 0-7,0-1 4,18 1-3,-17-18 3,-1 18-14,18 17 18,-35-17-6,35-1-11,-35 19 8,35-19-3,-18 18 4,0-17 0,18 17-8,0-17 17,-17 0-4,17-1 8,0 1-14,0 0-5,0-1 8,0 1-8,0-1 3,0 1-1,0 0 5,-18-18-7,18 35 7,0-17-8,0 17 7,0-17-5,0 34 5,0-34-9,18 53 9,-18-54-2,17 36 1,1-18-7,-18 1 9,18-19-7,-1 1 8,-17 0-11,0-1 8,0 19 2,18-36-4,-18 17 1,0 1 2,0 0 1,0-1-9,17 1 19,1-1 12,-18 1-25,0 0 0,18 17-1,17 18 7,-35-35-8,35 34 9,-17-52-16,17 53 10,-17-35-3,0 0 6,-1-1-13,36 36 15,-35-35-8,17 17 1,18 0-6,-18 1 9,0-1-3,18 0 5,-35-35-12,35 18 9,-35 0-1,17-1 2,-18-17-6,19 0 7,-19 0-9,36 0 9,-35 0-6,35 0 8,0 0-13,0-35 9,-18 35-4,0-18 7,-17 1-11,35 17 9,-53-18-3,35 0 2,18 1 6,-18-1 1,-17 0-11,17 1 3,0 17-1,18-53 3,0 35-7,-17 1 7,17-1-5,-18 0 3,0-17-1,18 17 6,-18 1-14,1-19 11,-19 36-5,36-35 7,0-18 1,-35 36-7,-1-1 7,19-17-14,-19-1 14,18 1-9,-17-18 6,0 36-10,-1-36 11,1 17-3,0 1 1,-18 17-8,17-17 8,-17 18-3,36-36 8,-19 0 1,1 35-14,-18-17 11,17 17-8,1-17 9,-18 0-11,18-1 6,-1 19-3,-17-19 6,0 1-9,18 18 8,-18-1-5,18 0 7,-18-17 1,0 0 4,17 17-15,-17-17 10,0 17-5,0 1 0,18-1-3,-18 0 4,0 1 13,0-1-18,0 0 10,0 1 9,0-1-14,0 0 5,0 1 20,0-1 3,-18 18-18,18-18-16,-17 18 19,-1 0 2,0-17-14,1 17 23,-1-18-24,-17 1 27,17-1-16,-35-17-7,36 35-3,-54-53-1,18 17 5,36 19-5,-54-18 1,18-1 4,18 19-7,0-1 8,-1 18-15,1-35 13,17 35-5,-35-18 0,-35 0 11,71 18-16,-36-17 8,35 17-1,0 0 2,1 0 18,-1 0 617,-158 35-636,52-17-8,54 17 8,-1-17-3,-17-18 2,70 0-6,1 0 7,17 17 43,-18-17 353,-35 18-399,-35 17 11,70-35-16,-17 0 9,35 18 6,-18-1 133,18 1-148,-17-18 4,-1 35 7,0-35-4,18 18 16,-17-18 39,17 18-45,0-1-8,0 1 34</inkml:trace>
    </iact:actionData>
  </iact:action>
  <iact:action type="add" startTime="113728">
    <iact:property name="dataType"/>
    <iact:actionData xml:id="d7">
      <inkml:trace xmlns:inkml="http://www.w3.org/2003/InkML" xml:id="stk7" contextRef="#ctx0" brushRef="#br0">9737 14429 0,'-159'88'8,"141"-88"-5,-105 70 10,70-17-6,-35 18 8,70-36-14,-17 18 11,35-18-3,-18 1 4,18 16-10,0 19 9,35 0-4,1 52 3,-19-88-6,72 142 8,-72-160-6,124 160 7,-105-124-9,140 35 9,-53-18-9,160 19 5,-89-72-1,123 19 2,-70-36-8,106 0 11,-159-36-7,35-17 5,-123 18-5,35-35 2,-123 52 3,52-35-4,-70 35-4,53-35 8,-53 18-3,18-18 5,-18 18-12,35-53 14,-35 35-11,35-71 7,-17 54-9,0-71 12,-18 70-11,17-105 10,-17 105-6,0-70 2,0 123-6,-35-158 7,17 158 0,-52-123-1,52 141-6,-52-70 7,34 52-1,-16-17 0,16 17-5,-52-17 10,35 35-11,-35-18 10,17 18-8,-70 0 6,18 0-6,-54 0 8,124 0-13,-211 88 11,229-88-5,-177 71 6,177-53-5,-53 17 3,70-17-6,-17-18 7,17 17-2,18 1 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7AEECA-BDBD-419E-ADDD-CA6069B63D10}" type="datetimeFigureOut">
              <a:rPr lang="zh-CN" altLang="en-US" smtClean="0"/>
              <a:t>2020/3/16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E8DDA1-C4CA-49D9-9603-F551938EBA1B}" type="slidenum">
              <a:rPr lang="zh-CN" altLang="en-US" smtClean="0"/>
              <a:t>‹#›</a:t>
            </a:fld>
            <a:endParaRPr lang="zh-CN" altLang="en-US"/>
          </a:p>
        </p:txBody>
      </p:sp>
    </p:spTree>
    <p:extLst>
      <p:ext uri="{BB962C8B-B14F-4D97-AF65-F5344CB8AC3E}">
        <p14:creationId xmlns:p14="http://schemas.microsoft.com/office/powerpoint/2010/main" val="247301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Functional_programming" TargetMode="External"/><Relationship Id="rId3" Type="http://schemas.openxmlformats.org/officeDocument/2006/relationships/hyperlink" Target="http://en.wikipedia.org/wiki/Software_bug" TargetMode="External"/><Relationship Id="rId7" Type="http://schemas.openxmlformats.org/officeDocument/2006/relationships/hyperlink" Target="https://en.wikipedia.org/wiki/God_object"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Object_orgy" TargetMode="External"/><Relationship Id="rId5" Type="http://schemas.openxmlformats.org/officeDocument/2006/relationships/hyperlink" Target="https://en.wikipedia.org/wiki/Law_of_Demeter" TargetMode="External"/><Relationship Id="rId4" Type="http://schemas.openxmlformats.org/officeDocument/2006/relationships/hyperlink" Target="https://en.wikipedia.org/wiki/Object_oriented_programmin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Modular_programming" TargetMode="External"/><Relationship Id="rId3" Type="http://schemas.openxmlformats.org/officeDocument/2006/relationships/hyperlink" Target="https://en.wikipedia.org/wiki/Type_(computer_science)" TargetMode="External"/><Relationship Id="rId7" Type="http://schemas.openxmlformats.org/officeDocument/2006/relationships/hyperlink" Target="https://en.wikipedia.org/wiki/Function_(computer_scienc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Expression_(computer_science)" TargetMode="External"/><Relationship Id="rId11" Type="http://schemas.openxmlformats.org/officeDocument/2006/relationships/hyperlink" Target="https://en.wikipedia.org/wiki/Extended_static_checking" TargetMode="External"/><Relationship Id="rId5" Type="http://schemas.openxmlformats.org/officeDocument/2006/relationships/hyperlink" Target="https://en.wikipedia.org/wiki/Variable_(computer_science)" TargetMode="External"/><Relationship Id="rId10" Type="http://schemas.openxmlformats.org/officeDocument/2006/relationships/hyperlink" Target="https://en.wikipedia.org/wiki/Programming_language" TargetMode="External"/><Relationship Id="rId4" Type="http://schemas.openxmlformats.org/officeDocument/2006/relationships/hyperlink" Target="https://en.wikipedia.org/wiki/Computer_program" TargetMode="External"/><Relationship Id="rId9" Type="http://schemas.openxmlformats.org/officeDocument/2006/relationships/hyperlink" Target="https://en.wikipedia.org/wiki/Type_error"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Divergence_(computer_science)" TargetMode="External"/><Relationship Id="rId3" Type="http://schemas.openxmlformats.org/officeDocument/2006/relationships/hyperlink" Target="https://en.wikipedia.org/wiki/Semantics_(computer_science)" TargetMode="External"/><Relationship Id="rId7" Type="http://schemas.openxmlformats.org/officeDocument/2006/relationships/hyperlink" Target="https://en.wikipedia.org/wiki/Program_transform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Computation" TargetMode="External"/><Relationship Id="rId5" Type="http://schemas.openxmlformats.org/officeDocument/2006/relationships/hyperlink" Target="https://en.wikipedia.org/wiki/Denotational_semantics" TargetMode="External"/><Relationship Id="rId4" Type="http://schemas.openxmlformats.org/officeDocument/2006/relationships/hyperlink" Target="https://en.wikipedia.org/wiki/Formal_verification" TargetMode="External"/><Relationship Id="rId9" Type="http://schemas.openxmlformats.org/officeDocument/2006/relationships/hyperlink" Target="https://en.wikipedia.org/wiki/Type_soundnes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1</a:t>
            </a:fld>
            <a:endParaRPr lang="zh-CN" altLang="en-US"/>
          </a:p>
        </p:txBody>
      </p:sp>
    </p:spTree>
    <p:extLst>
      <p:ext uri="{BB962C8B-B14F-4D97-AF65-F5344CB8AC3E}">
        <p14:creationId xmlns:p14="http://schemas.microsoft.com/office/powerpoint/2010/main" val="339681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12</a:t>
            </a:fld>
            <a:endParaRPr lang="zh-CN" altLang="en-US"/>
          </a:p>
        </p:txBody>
      </p:sp>
    </p:spTree>
    <p:extLst>
      <p:ext uri="{BB962C8B-B14F-4D97-AF65-F5344CB8AC3E}">
        <p14:creationId xmlns:p14="http://schemas.microsoft.com/office/powerpoint/2010/main" val="394102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13</a:t>
            </a:fld>
            <a:endParaRPr lang="zh-CN" altLang="en-US"/>
          </a:p>
        </p:txBody>
      </p:sp>
    </p:spTree>
    <p:extLst>
      <p:ext uri="{BB962C8B-B14F-4D97-AF65-F5344CB8AC3E}">
        <p14:creationId xmlns:p14="http://schemas.microsoft.com/office/powerpoint/2010/main" val="139008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linkClick r:id="rId3" tooltip="Software bug"/>
              </a:rPr>
              <a:t>Software bugs</a:t>
            </a:r>
            <a:r>
              <a:rPr lang="en-US" altLang="zh-CN" dirty="0"/>
              <a:t> due to "action at a distance" may arise because a program component is doing something at the wrong time, or affecting something it should not. “It </a:t>
            </a:r>
            <a:r>
              <a:rPr lang="en-US" altLang="zh-CN" dirty="0">
                <a:solidFill>
                  <a:srgbClr val="0000FF"/>
                </a:solidFill>
              </a:rPr>
              <a:t>is very difficult, however, to track down which </a:t>
            </a:r>
            <a:r>
              <a:rPr lang="en-US" altLang="zh-CN" dirty="0"/>
              <a:t>component is responsible”. </a:t>
            </a:r>
          </a:p>
          <a:p>
            <a:r>
              <a:rPr lang="en-US" altLang="zh-CN" dirty="0"/>
              <a:t>Side effects from innocent actions can put the program in an unknown state, so local data is not necessarily local. </a:t>
            </a:r>
          </a:p>
          <a:p>
            <a:r>
              <a:rPr lang="en-US" altLang="zh-CN" dirty="0"/>
              <a:t>The solution in this particular scenario is to define which components should be interacting with which others. </a:t>
            </a:r>
          </a:p>
          <a:p>
            <a:r>
              <a:rPr lang="en-US" altLang="zh-CN" dirty="0"/>
              <a:t>A proper design that accurately defines the interface between parts of a program, and that avoids shared states, can largely eliminate problems caused by action at a distance.</a:t>
            </a:r>
          </a:p>
          <a:p>
            <a:endParaRPr lang="en-US" altLang="zh-CN" dirty="0"/>
          </a:p>
          <a:p>
            <a:r>
              <a:rPr lang="en-US" altLang="zh-CN" sz="1200" kern="1200" dirty="0">
                <a:solidFill>
                  <a:schemeClr val="tx1"/>
                </a:solidFill>
                <a:latin typeface="+mn-lt"/>
                <a:ea typeface="+mn-ea"/>
                <a:cs typeface="+mn-cs"/>
              </a:rPr>
              <a:t>Proper </a:t>
            </a:r>
            <a:r>
              <a:rPr lang="en-US" altLang="zh-CN" sz="1200" kern="1200" dirty="0">
                <a:solidFill>
                  <a:schemeClr val="tx1"/>
                </a:solidFill>
                <a:latin typeface="+mn-lt"/>
                <a:ea typeface="+mn-ea"/>
                <a:cs typeface="+mn-cs"/>
                <a:hlinkClick r:id="rId4"/>
              </a:rPr>
              <a:t>object oriented programming involves design principles that avoid action at a distance. </a:t>
            </a:r>
          </a:p>
          <a:p>
            <a:r>
              <a:rPr lang="en-US" altLang="zh-CN" sz="1200" kern="1200" dirty="0">
                <a:solidFill>
                  <a:schemeClr val="tx1"/>
                </a:solidFill>
                <a:latin typeface="+mn-lt"/>
                <a:ea typeface="+mn-ea"/>
                <a:cs typeface="+mn-cs"/>
                <a:hlinkClick r:id="rId4"/>
              </a:rPr>
              <a:t>The </a:t>
            </a:r>
            <a:r>
              <a:rPr lang="en-US" altLang="zh-CN" sz="1200" kern="1200" dirty="0">
                <a:solidFill>
                  <a:schemeClr val="tx1"/>
                </a:solidFill>
                <a:latin typeface="+mn-lt"/>
                <a:ea typeface="+mn-ea"/>
                <a:cs typeface="+mn-cs"/>
                <a:hlinkClick r:id="rId5"/>
              </a:rPr>
              <a:t>Law of Demeter states that an object should only interact with other objects near itself. Should action in a distant part of the system be required then it should be implemented by propagating a message. </a:t>
            </a:r>
          </a:p>
          <a:p>
            <a:r>
              <a:rPr lang="en-US" altLang="zh-CN" sz="1200" kern="1200" dirty="0">
                <a:solidFill>
                  <a:schemeClr val="tx1"/>
                </a:solidFill>
                <a:latin typeface="+mn-lt"/>
                <a:ea typeface="+mn-ea"/>
                <a:cs typeface="+mn-cs"/>
                <a:hlinkClick r:id="rId5"/>
              </a:rPr>
              <a:t>Proper design severely limits occurrences of action at a distance, contributing to maintainable programs. </a:t>
            </a:r>
          </a:p>
          <a:p>
            <a:r>
              <a:rPr lang="en-US" altLang="zh-CN" sz="1200" kern="1200" dirty="0">
                <a:solidFill>
                  <a:schemeClr val="tx1"/>
                </a:solidFill>
                <a:latin typeface="+mn-lt"/>
                <a:ea typeface="+mn-ea"/>
                <a:cs typeface="+mn-cs"/>
                <a:hlinkClick r:id="rId5"/>
              </a:rPr>
              <a:t>Pressure to create an </a:t>
            </a:r>
            <a:r>
              <a:rPr lang="en-US" altLang="zh-CN" sz="1200" kern="1200" dirty="0">
                <a:solidFill>
                  <a:schemeClr val="tx1"/>
                </a:solidFill>
                <a:latin typeface="+mn-lt"/>
                <a:ea typeface="+mn-ea"/>
                <a:cs typeface="+mn-cs"/>
                <a:hlinkClick r:id="rId6"/>
              </a:rPr>
              <a:t>object orgy results from poor interface design, perhaps taking the form of a </a:t>
            </a:r>
            <a:r>
              <a:rPr lang="en-US" altLang="zh-CN" sz="1200" kern="1200" dirty="0">
                <a:solidFill>
                  <a:schemeClr val="tx1"/>
                </a:solidFill>
                <a:latin typeface="+mn-lt"/>
                <a:ea typeface="+mn-ea"/>
                <a:cs typeface="+mn-cs"/>
                <a:hlinkClick r:id="rId7"/>
              </a:rPr>
              <a:t>God object, not implementing true objects, or failing to heed the Law of Demeter.</a:t>
            </a:r>
          </a:p>
          <a:p>
            <a:r>
              <a:rPr lang="en-US" altLang="zh-CN" sz="1200" kern="1200" dirty="0">
                <a:solidFill>
                  <a:schemeClr val="tx1"/>
                </a:solidFill>
                <a:latin typeface="+mn-lt"/>
                <a:ea typeface="+mn-ea"/>
                <a:cs typeface="+mn-cs"/>
              </a:rPr>
              <a:t>One of the advantages of </a:t>
            </a:r>
            <a:r>
              <a:rPr lang="en-US" altLang="zh-CN" sz="1200" kern="1200" dirty="0">
                <a:solidFill>
                  <a:schemeClr val="tx1"/>
                </a:solidFill>
                <a:latin typeface="+mn-lt"/>
                <a:ea typeface="+mn-ea"/>
                <a:cs typeface="+mn-cs"/>
                <a:hlinkClick r:id="rId8"/>
              </a:rPr>
              <a:t>functional programming is that action at a distance is de-emphasised, sometimes to the point of being impossible to express at all in the source language.</a:t>
            </a:r>
          </a:p>
          <a:p>
            <a:r>
              <a:rPr lang="en-US" altLang="zh-CN" sz="1200" kern="1200" dirty="0">
                <a:solidFill>
                  <a:schemeClr val="tx1"/>
                </a:solidFill>
                <a:latin typeface="+mn-lt"/>
                <a:ea typeface="+mn-ea"/>
                <a:cs typeface="+mn-cs"/>
              </a:rPr>
              <a:t>Being aware of the danger of allowing action at a distance into a design, and being able to recognize the presence of action at a distance, is useful in developing programs that are correct, reliable and maintainable. </a:t>
            </a:r>
          </a:p>
          <a:p>
            <a:r>
              <a:rPr lang="en-US" altLang="zh-CN" sz="1200" kern="1200" dirty="0">
                <a:solidFill>
                  <a:schemeClr val="tx1"/>
                </a:solidFill>
                <a:latin typeface="+mn-lt"/>
                <a:ea typeface="+mn-ea"/>
                <a:cs typeface="+mn-cs"/>
              </a:rPr>
              <a:t>Given that the majority of the expense of a program may be in the maintenance phase, and that action at a distance makes maintenance difficult, expensive and error prone, it is worth effort during design to avoid.</a:t>
            </a:r>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14</a:t>
            </a:fld>
            <a:endParaRPr lang="zh-CN" altLang="en-US"/>
          </a:p>
        </p:txBody>
      </p:sp>
    </p:spTree>
    <p:extLst>
      <p:ext uri="{BB962C8B-B14F-4D97-AF65-F5344CB8AC3E}">
        <p14:creationId xmlns:p14="http://schemas.microsoft.com/office/powerpoint/2010/main" val="401871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15</a:t>
            </a:fld>
            <a:endParaRPr lang="zh-CN" altLang="en-US"/>
          </a:p>
        </p:txBody>
      </p:sp>
    </p:spTree>
    <p:extLst>
      <p:ext uri="{BB962C8B-B14F-4D97-AF65-F5344CB8AC3E}">
        <p14:creationId xmlns:p14="http://schemas.microsoft.com/office/powerpoint/2010/main" val="71411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E8DDA1-C4CA-49D9-9603-F551938EBA1B}" type="slidenum">
              <a:rPr lang="zh-CN" altLang="en-US" smtClean="0"/>
              <a:t>18</a:t>
            </a:fld>
            <a:endParaRPr lang="zh-CN" altLang="en-US"/>
          </a:p>
        </p:txBody>
      </p:sp>
    </p:spTree>
    <p:extLst>
      <p:ext uri="{BB962C8B-B14F-4D97-AF65-F5344CB8AC3E}">
        <p14:creationId xmlns:p14="http://schemas.microsoft.com/office/powerpoint/2010/main" val="1207085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Strong</a:t>
            </a:r>
            <a:r>
              <a:rPr kumimoji="1" lang="en-US" altLang="zh-CN" baseline="0" dirty="0"/>
              <a:t> typed system</a:t>
            </a:r>
          </a:p>
          <a:p>
            <a:endParaRPr kumimoji="1" lang="en-US" altLang="zh-CN" baseline="0" dirty="0"/>
          </a:p>
          <a:p>
            <a:r>
              <a:rPr lang="en-US" altLang="zh-CN" sz="1200" b="1" i="0" kern="1200" dirty="0">
                <a:solidFill>
                  <a:schemeClr val="tx1"/>
                </a:solidFill>
                <a:effectLst/>
                <a:latin typeface="+mn-lt"/>
                <a:ea typeface="+mn-ea"/>
                <a:cs typeface="+mn-cs"/>
              </a:rPr>
              <a:t>type system</a:t>
            </a:r>
            <a:r>
              <a:rPr lang="en-US" altLang="zh-CN" sz="1200" b="0" i="0" kern="1200" dirty="0">
                <a:solidFill>
                  <a:schemeClr val="tx1"/>
                </a:solidFill>
                <a:effectLst/>
                <a:latin typeface="+mn-lt"/>
                <a:ea typeface="+mn-ea"/>
                <a:cs typeface="+mn-cs"/>
              </a:rPr>
              <a:t> is a set of rules that assigns a property called </a:t>
            </a:r>
            <a:r>
              <a:rPr lang="en-US" altLang="zh-CN" sz="1200" b="0" i="0" u="none" strike="noStrike" kern="1200" dirty="0">
                <a:solidFill>
                  <a:schemeClr val="tx1"/>
                </a:solidFill>
                <a:effectLst/>
                <a:latin typeface="+mn-lt"/>
                <a:ea typeface="+mn-ea"/>
                <a:cs typeface="+mn-cs"/>
                <a:hlinkClick r:id="rId3" tooltip="Type (computer science)"/>
              </a:rPr>
              <a:t>type</a:t>
            </a:r>
            <a:r>
              <a:rPr lang="en-US" altLang="zh-CN" sz="1200" b="0" i="0" kern="1200" dirty="0">
                <a:solidFill>
                  <a:schemeClr val="tx1"/>
                </a:solidFill>
                <a:effectLst/>
                <a:latin typeface="+mn-lt"/>
                <a:ea typeface="+mn-ea"/>
                <a:cs typeface="+mn-cs"/>
              </a:rPr>
              <a:t> to the various “constructs “  of a </a:t>
            </a:r>
            <a:r>
              <a:rPr lang="en-US" altLang="zh-CN" sz="1200" b="0" i="0" u="none" strike="noStrike" kern="1200" dirty="0">
                <a:solidFill>
                  <a:schemeClr val="tx1"/>
                </a:solidFill>
                <a:effectLst/>
                <a:latin typeface="+mn-lt"/>
                <a:ea typeface="+mn-ea"/>
                <a:cs typeface="+mn-cs"/>
                <a:hlinkClick r:id="rId4" tooltip="Computer program"/>
              </a:rPr>
              <a:t>computer program</a:t>
            </a:r>
            <a:r>
              <a:rPr lang="en-US" altLang="zh-CN" sz="1200" b="0" i="0" kern="1200" dirty="0">
                <a:solidFill>
                  <a:schemeClr val="tx1"/>
                </a:solidFill>
                <a:effectLst/>
                <a:latin typeface="+mn-lt"/>
                <a:ea typeface="+mn-ea"/>
                <a:cs typeface="+mn-cs"/>
              </a:rPr>
              <a:t>, such as </a:t>
            </a:r>
            <a:r>
              <a:rPr lang="en-US" altLang="zh-CN" sz="1200" b="0" i="0" u="none" strike="noStrike" kern="1200" dirty="0">
                <a:solidFill>
                  <a:schemeClr val="tx1"/>
                </a:solidFill>
                <a:effectLst/>
                <a:latin typeface="+mn-lt"/>
                <a:ea typeface="+mn-ea"/>
                <a:cs typeface="+mn-cs"/>
                <a:hlinkClick r:id="rId5" tooltip="Variable (computer science)"/>
              </a:rPr>
              <a:t>variables</a:t>
            </a:r>
            <a:r>
              <a:rPr lang="en-US" altLang="zh-CN" sz="1200" b="0" i="0"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hlinkClick r:id="rId6" tooltip="Expression (computer science)"/>
              </a:rPr>
              <a:t>expressions</a:t>
            </a:r>
            <a:r>
              <a:rPr lang="en-US" altLang="zh-CN" sz="1200" b="0" i="0" kern="1200" dirty="0">
                <a:solidFill>
                  <a:schemeClr val="tx1"/>
                </a:solidFill>
                <a:effectLst/>
                <a:latin typeface="+mn-lt"/>
                <a:ea typeface="+mn-ea"/>
                <a:cs typeface="+mn-cs"/>
              </a:rPr>
              <a:t>, </a:t>
            </a:r>
            <a:r>
              <a:rPr lang="en-US" altLang="zh-CN" sz="1200" b="0" i="0" u="sng" kern="1200" dirty="0">
                <a:solidFill>
                  <a:schemeClr val="tx1"/>
                </a:solidFill>
                <a:effectLst/>
                <a:latin typeface="+mn-lt"/>
                <a:ea typeface="+mn-ea"/>
                <a:cs typeface="+mn-cs"/>
                <a:hlinkClick r:id="rId7" tooltip="Function (computer science)"/>
              </a:rPr>
              <a:t>functions</a:t>
            </a:r>
            <a:r>
              <a:rPr lang="en-US" altLang="zh-CN" sz="1200" b="0" i="0" kern="1200" dirty="0">
                <a:solidFill>
                  <a:schemeClr val="tx1"/>
                </a:solidFill>
                <a:effectLst/>
                <a:latin typeface="+mn-lt"/>
                <a:ea typeface="+mn-ea"/>
                <a:cs typeface="+mn-cs"/>
              </a:rPr>
              <a:t> or </a:t>
            </a:r>
            <a:r>
              <a:rPr lang="en-US" altLang="zh-CN" sz="1200" b="0" i="0" u="none" strike="noStrike" kern="1200" dirty="0">
                <a:solidFill>
                  <a:schemeClr val="tx1"/>
                </a:solidFill>
                <a:effectLst/>
                <a:latin typeface="+mn-lt"/>
                <a:ea typeface="+mn-ea"/>
                <a:cs typeface="+mn-cs"/>
                <a:hlinkClick r:id="rId8" tooltip="Modular programming"/>
              </a:rPr>
              <a:t>module</a:t>
            </a:r>
            <a:endParaRPr lang="en-US" altLang="zh-CN" sz="1200" b="0" i="0" u="none" strike="noStrike"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A type system associates a type with each computed value and, by examining the flow of these values, attempts to ensure or prove that no </a:t>
            </a:r>
            <a:r>
              <a:rPr lang="en-US" altLang="zh-CN" sz="1200" b="0" i="0" u="none" strike="noStrike" kern="1200" dirty="0">
                <a:solidFill>
                  <a:schemeClr val="tx1"/>
                </a:solidFill>
                <a:effectLst/>
                <a:latin typeface="+mn-lt"/>
                <a:ea typeface="+mn-ea"/>
                <a:cs typeface="+mn-cs"/>
                <a:hlinkClick r:id="rId9" tooltip="Type error"/>
              </a:rPr>
              <a:t>type errors</a:t>
            </a:r>
            <a:r>
              <a:rPr lang="en-US" altLang="zh-CN" sz="1200" b="0" i="0" kern="1200" dirty="0">
                <a:solidFill>
                  <a:schemeClr val="tx1"/>
                </a:solidFill>
                <a:effectLst/>
                <a:latin typeface="+mn-lt"/>
                <a:ea typeface="+mn-ea"/>
                <a:cs typeface="+mn-cs"/>
              </a:rPr>
              <a:t> can occur.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Type systems are often specified as part of </a:t>
            </a:r>
            <a:r>
              <a:rPr lang="en-US" altLang="zh-CN" sz="1200" b="0" i="0" u="none" strike="noStrike" kern="1200" dirty="0">
                <a:solidFill>
                  <a:schemeClr val="tx1"/>
                </a:solidFill>
                <a:effectLst/>
                <a:latin typeface="+mn-lt"/>
                <a:ea typeface="+mn-ea"/>
                <a:cs typeface="+mn-cs"/>
                <a:hlinkClick r:id="rId10" tooltip="Programming language"/>
              </a:rPr>
              <a:t>programming languages</a:t>
            </a:r>
            <a:r>
              <a:rPr lang="en-US" altLang="zh-CN" sz="1200" b="0" i="0" kern="1200" dirty="0">
                <a:solidFill>
                  <a:schemeClr val="tx1"/>
                </a:solidFill>
                <a:effectLst/>
                <a:latin typeface="+mn-lt"/>
                <a:ea typeface="+mn-ea"/>
                <a:cs typeface="+mn-cs"/>
              </a:rPr>
              <a:t>, and built into the interpreters and compilers for them;</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 although the type system of a language can be extended by </a:t>
            </a:r>
            <a:r>
              <a:rPr lang="en-US" altLang="zh-CN" sz="1200" b="0" i="0" u="none" strike="noStrike" kern="1200" dirty="0">
                <a:solidFill>
                  <a:schemeClr val="tx1"/>
                </a:solidFill>
                <a:effectLst/>
                <a:latin typeface="+mn-lt"/>
                <a:ea typeface="+mn-ea"/>
                <a:cs typeface="+mn-cs"/>
                <a:hlinkClick r:id="rId11" tooltip="Extended static checking"/>
              </a:rPr>
              <a:t>optional tools</a:t>
            </a:r>
            <a:r>
              <a:rPr lang="en-US" altLang="zh-CN" sz="1200" b="0" i="0" kern="1200" dirty="0">
                <a:solidFill>
                  <a:schemeClr val="tx1"/>
                </a:solidFill>
                <a:effectLst/>
                <a:latin typeface="+mn-lt"/>
                <a:ea typeface="+mn-ea"/>
                <a:cs typeface="+mn-cs"/>
              </a:rPr>
              <a:t> that perform added kinds of checks using the language's original type syntax and grammar.</a:t>
            </a:r>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19</a:t>
            </a:fld>
            <a:endParaRPr lang="zh-CN" altLang="en-US"/>
          </a:p>
        </p:txBody>
      </p:sp>
    </p:spTree>
    <p:extLst>
      <p:ext uri="{BB962C8B-B14F-4D97-AF65-F5344CB8AC3E}">
        <p14:creationId xmlns:p14="http://schemas.microsoft.com/office/powerpoint/2010/main" val="1084551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20</a:t>
            </a:fld>
            <a:endParaRPr lang="zh-CN" altLang="en-US"/>
          </a:p>
        </p:txBody>
      </p:sp>
    </p:spTree>
    <p:extLst>
      <p:ext uri="{BB962C8B-B14F-4D97-AF65-F5344CB8AC3E}">
        <p14:creationId xmlns:p14="http://schemas.microsoft.com/office/powerpoint/2010/main" val="54279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a:t>
            </a:r>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21</a:t>
            </a:fld>
            <a:endParaRPr lang="zh-CN" altLang="en-US"/>
          </a:p>
        </p:txBody>
      </p:sp>
    </p:spTree>
    <p:extLst>
      <p:ext uri="{BB962C8B-B14F-4D97-AF65-F5344CB8AC3E}">
        <p14:creationId xmlns:p14="http://schemas.microsoft.com/office/powerpoint/2010/main" val="192239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22</a:t>
            </a:fld>
            <a:endParaRPr lang="zh-CN" altLang="en-US"/>
          </a:p>
        </p:txBody>
      </p:sp>
    </p:spTree>
    <p:extLst>
      <p:ext uri="{BB962C8B-B14F-4D97-AF65-F5344CB8AC3E}">
        <p14:creationId xmlns:p14="http://schemas.microsoft.com/office/powerpoint/2010/main" val="63919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a:solidFill>
                  <a:schemeClr val="tx1"/>
                </a:solidFill>
                <a:latin typeface="+mn-lt"/>
                <a:ea typeface="+mn-ea"/>
                <a:cs typeface="+mn-cs"/>
              </a:rPr>
              <a:t>Operational semantics</a:t>
            </a:r>
            <a:r>
              <a:rPr lang="en-US" altLang="zh-CN" sz="1200" b="0" kern="1200" dirty="0">
                <a:solidFill>
                  <a:schemeClr val="tx1"/>
                </a:solidFill>
                <a:latin typeface="+mn-lt"/>
                <a:ea typeface="+mn-ea"/>
                <a:cs typeface="+mn-cs"/>
              </a:rPr>
              <a:t> are a category of </a:t>
            </a:r>
            <a:r>
              <a:rPr lang="en-US" altLang="zh-CN" sz="1200" b="0" kern="1200" dirty="0">
                <a:solidFill>
                  <a:schemeClr val="tx1"/>
                </a:solidFill>
                <a:latin typeface="+mn-lt"/>
                <a:ea typeface="+mn-ea"/>
                <a:cs typeface="+mn-cs"/>
                <a:hlinkClick r:id="rId3"/>
              </a:rPr>
              <a:t>formal programming language semantics in which certain desired properties of a program, such as correctness, safety or security, are </a:t>
            </a:r>
            <a:r>
              <a:rPr lang="en-US" altLang="zh-CN" sz="1200" b="0" kern="1200" dirty="0">
                <a:solidFill>
                  <a:schemeClr val="tx1"/>
                </a:solidFill>
                <a:latin typeface="+mn-lt"/>
                <a:ea typeface="+mn-ea"/>
                <a:cs typeface="+mn-cs"/>
                <a:hlinkClick r:id="rId4"/>
              </a:rPr>
              <a:t>verified by constructing proofs from logical statements about its execution and procedures, rather than by attaching mathematical meanings to its terms (</a:t>
            </a:r>
            <a:r>
              <a:rPr lang="en-US" altLang="zh-CN" sz="1200" b="0" kern="1200" dirty="0">
                <a:solidFill>
                  <a:schemeClr val="tx1"/>
                </a:solidFill>
                <a:latin typeface="+mn-lt"/>
                <a:ea typeface="+mn-ea"/>
                <a:cs typeface="+mn-cs"/>
                <a:hlinkClick r:id="rId5"/>
              </a:rPr>
              <a:t>denotational semantics). </a:t>
            </a:r>
          </a:p>
          <a:p>
            <a:r>
              <a:rPr lang="en-US" altLang="zh-CN" sz="1200" b="0" kern="1200" dirty="0">
                <a:solidFill>
                  <a:schemeClr val="tx1"/>
                </a:solidFill>
                <a:latin typeface="+mn-lt"/>
                <a:ea typeface="+mn-ea"/>
                <a:cs typeface="+mn-cs"/>
                <a:hlinkClick r:id="rId5"/>
              </a:rPr>
              <a:t>Operational semantics are classified in two categories: </a:t>
            </a:r>
            <a:r>
              <a:rPr lang="en-US" altLang="zh-CN" sz="1200" b="1" kern="1200" dirty="0">
                <a:solidFill>
                  <a:schemeClr val="tx1"/>
                </a:solidFill>
                <a:latin typeface="+mn-lt"/>
                <a:ea typeface="+mn-ea"/>
                <a:cs typeface="+mn-cs"/>
                <a:hlinkClick r:id="rId5"/>
              </a:rPr>
              <a:t>structural operational semantics</a:t>
            </a:r>
            <a:r>
              <a:rPr lang="en-US" altLang="zh-CN" sz="1200" b="0" kern="1200" dirty="0">
                <a:solidFill>
                  <a:schemeClr val="tx1"/>
                </a:solidFill>
                <a:latin typeface="+mn-lt"/>
                <a:ea typeface="+mn-ea"/>
                <a:cs typeface="+mn-cs"/>
                <a:hlinkClick r:id="rId5"/>
              </a:rPr>
              <a:t> (or </a:t>
            </a:r>
            <a:r>
              <a:rPr lang="en-US" altLang="zh-CN" sz="1200" b="1" kern="1200" dirty="0">
                <a:solidFill>
                  <a:schemeClr val="tx1"/>
                </a:solidFill>
                <a:latin typeface="+mn-lt"/>
                <a:ea typeface="+mn-ea"/>
                <a:cs typeface="+mn-cs"/>
                <a:hlinkClick r:id="rId5"/>
              </a:rPr>
              <a:t>small-step semantics</a:t>
            </a:r>
            <a:r>
              <a:rPr lang="en-US" altLang="zh-CN" sz="1200" b="0" kern="1200" dirty="0">
                <a:solidFill>
                  <a:schemeClr val="tx1"/>
                </a:solidFill>
                <a:latin typeface="+mn-lt"/>
                <a:ea typeface="+mn-ea"/>
                <a:cs typeface="+mn-cs"/>
                <a:hlinkClick r:id="rId5"/>
              </a:rPr>
              <a:t>) formally describe how the </a:t>
            </a:r>
            <a:r>
              <a:rPr lang="en-US" altLang="zh-CN" sz="1200" b="0" i="1" kern="1200" dirty="0">
                <a:solidFill>
                  <a:schemeClr val="tx1"/>
                </a:solidFill>
                <a:latin typeface="+mn-lt"/>
                <a:ea typeface="+mn-ea"/>
                <a:cs typeface="+mn-cs"/>
                <a:hlinkClick r:id="rId5"/>
              </a:rPr>
              <a:t>individual steps</a:t>
            </a:r>
            <a:r>
              <a:rPr lang="en-US" altLang="zh-CN" sz="1200" b="0" i="0" kern="1200" dirty="0">
                <a:solidFill>
                  <a:schemeClr val="tx1"/>
                </a:solidFill>
                <a:latin typeface="+mn-lt"/>
                <a:ea typeface="+mn-ea"/>
                <a:cs typeface="+mn-cs"/>
                <a:hlinkClick r:id="rId5"/>
              </a:rPr>
              <a:t> of a </a:t>
            </a:r>
            <a:r>
              <a:rPr lang="en-US" altLang="zh-CN" sz="1200" b="0" i="0" kern="1200" dirty="0">
                <a:solidFill>
                  <a:schemeClr val="tx1"/>
                </a:solidFill>
                <a:latin typeface="+mn-lt"/>
                <a:ea typeface="+mn-ea"/>
                <a:cs typeface="+mn-cs"/>
                <a:hlinkClick r:id="rId6"/>
              </a:rPr>
              <a:t>computation take place in a computer-based system. By opposition </a:t>
            </a:r>
            <a:r>
              <a:rPr lang="en-US" altLang="zh-CN" sz="1200" b="1" i="0" kern="1200" dirty="0">
                <a:solidFill>
                  <a:schemeClr val="tx1"/>
                </a:solidFill>
                <a:latin typeface="+mn-lt"/>
                <a:ea typeface="+mn-ea"/>
                <a:cs typeface="+mn-cs"/>
                <a:hlinkClick r:id="rId6"/>
              </a:rPr>
              <a:t>natural semantics</a:t>
            </a:r>
            <a:r>
              <a:rPr lang="en-US" altLang="zh-CN" sz="1200" b="0" i="0" kern="1200" dirty="0">
                <a:solidFill>
                  <a:schemeClr val="tx1"/>
                </a:solidFill>
                <a:latin typeface="+mn-lt"/>
                <a:ea typeface="+mn-ea"/>
                <a:cs typeface="+mn-cs"/>
                <a:hlinkClick r:id="rId6"/>
              </a:rPr>
              <a:t> (or </a:t>
            </a:r>
            <a:r>
              <a:rPr lang="en-US" altLang="zh-CN" sz="1200" b="1" i="0" kern="1200" dirty="0">
                <a:solidFill>
                  <a:schemeClr val="tx1"/>
                </a:solidFill>
                <a:latin typeface="+mn-lt"/>
                <a:ea typeface="+mn-ea"/>
                <a:cs typeface="+mn-cs"/>
                <a:hlinkClick r:id="rId6"/>
              </a:rPr>
              <a:t>big-step semantics</a:t>
            </a:r>
            <a:r>
              <a:rPr lang="en-US" altLang="zh-CN" sz="1200" b="0" i="0" kern="1200" dirty="0">
                <a:solidFill>
                  <a:schemeClr val="tx1"/>
                </a:solidFill>
                <a:latin typeface="+mn-lt"/>
                <a:ea typeface="+mn-ea"/>
                <a:cs typeface="+mn-cs"/>
                <a:hlinkClick r:id="rId6"/>
              </a:rPr>
              <a:t>) describe how the </a:t>
            </a:r>
            <a:r>
              <a:rPr lang="en-US" altLang="zh-CN" sz="1200" b="0" i="1" kern="1200" dirty="0">
                <a:solidFill>
                  <a:schemeClr val="tx1"/>
                </a:solidFill>
                <a:latin typeface="+mn-lt"/>
                <a:ea typeface="+mn-ea"/>
                <a:cs typeface="+mn-cs"/>
                <a:hlinkClick r:id="rId6"/>
              </a:rPr>
              <a:t>overall results</a:t>
            </a:r>
            <a:r>
              <a:rPr lang="en-US" altLang="zh-CN" sz="1200" b="0" i="0" kern="1200" dirty="0">
                <a:solidFill>
                  <a:schemeClr val="tx1"/>
                </a:solidFill>
                <a:latin typeface="+mn-lt"/>
                <a:ea typeface="+mn-ea"/>
                <a:cs typeface="+mn-cs"/>
                <a:hlinkClick r:id="rId6"/>
              </a:rPr>
              <a:t> of the executions are obtained</a:t>
            </a:r>
            <a:r>
              <a:rPr lang="en-US" altLang="zh-CN" sz="1200" b="0" i="0" kern="1200" dirty="0">
                <a:solidFill>
                  <a:schemeClr val="tx1"/>
                </a:solidFill>
                <a:latin typeface="+mn-lt"/>
                <a:ea typeface="+mn-ea"/>
                <a:cs typeface="+mn-cs"/>
              </a:rPr>
              <a:t>.</a:t>
            </a:r>
          </a:p>
          <a:p>
            <a:r>
              <a:rPr lang="en-US" altLang="zh-CN" sz="1200" kern="1200" dirty="0">
                <a:solidFill>
                  <a:schemeClr val="tx1"/>
                </a:solidFill>
                <a:latin typeface="+mn-lt"/>
                <a:ea typeface="+mn-ea"/>
                <a:cs typeface="+mn-cs"/>
              </a:rPr>
              <a:t>There are a number of distinctions between small-step and big-step semantics that influence whether one or the other forms a more suitable basis for specifying the semantics of a programming language.</a:t>
            </a:r>
          </a:p>
          <a:p>
            <a:r>
              <a:rPr lang="en-US" altLang="zh-CN" sz="1200" kern="1200" dirty="0">
                <a:solidFill>
                  <a:schemeClr val="tx1"/>
                </a:solidFill>
                <a:latin typeface="+mn-lt"/>
                <a:ea typeface="+mn-ea"/>
                <a:cs typeface="+mn-cs"/>
              </a:rPr>
              <a:t>Big-step semantics have the advantage of often being simpler (needing fewer inference rules) and often directly correspond to an efficient implementation of an interpreter for the language (hence Kahn calling them "natural".) Both can lead to simpler proofs, for example when proving the preservation of correctness under some </a:t>
            </a:r>
            <a:r>
              <a:rPr lang="en-US" altLang="zh-CN" sz="1200" kern="1200" dirty="0">
                <a:solidFill>
                  <a:schemeClr val="tx1"/>
                </a:solidFill>
                <a:latin typeface="+mn-lt"/>
                <a:ea typeface="+mn-ea"/>
                <a:cs typeface="+mn-cs"/>
                <a:hlinkClick r:id="rId7"/>
              </a:rPr>
              <a:t>program transformation.</a:t>
            </a:r>
            <a:endParaRPr lang="en-US" altLang="zh-CN" sz="1200" kern="1200" baseline="0" dirty="0">
              <a:solidFill>
                <a:schemeClr val="tx1"/>
              </a:solidFill>
              <a:latin typeface="+mn-lt"/>
              <a:ea typeface="+mn-ea"/>
              <a:cs typeface="+mn-cs"/>
              <a:hlinkClick r:id="rId7"/>
            </a:endParaRPr>
          </a:p>
          <a:p>
            <a:r>
              <a:rPr lang="en-US" altLang="zh-CN" sz="1200" kern="1200" baseline="0" dirty="0">
                <a:solidFill>
                  <a:schemeClr val="tx1"/>
                </a:solidFill>
                <a:latin typeface="+mn-lt"/>
                <a:ea typeface="+mn-ea"/>
                <a:cs typeface="+mn-cs"/>
              </a:rPr>
              <a:t>The main disadvantage of big-step semantics is that non-terminating (</a:t>
            </a:r>
            <a:r>
              <a:rPr lang="en-US" altLang="zh-CN" sz="1200" kern="1200" baseline="0" dirty="0">
                <a:solidFill>
                  <a:schemeClr val="tx1"/>
                </a:solidFill>
                <a:latin typeface="+mn-lt"/>
                <a:ea typeface="+mn-ea"/>
                <a:cs typeface="+mn-cs"/>
                <a:hlinkClick r:id="rId8"/>
              </a:rPr>
              <a:t>diverging) computations do not have an inference tree, making it impossible to state and prove properties about such computations.</a:t>
            </a:r>
            <a:r>
              <a:rPr lang="en-US" altLang="zh-CN" sz="1200" kern="1200" baseline="30000" dirty="0">
                <a:solidFill>
                  <a:schemeClr val="tx1"/>
                </a:solidFill>
                <a:latin typeface="+mn-lt"/>
                <a:ea typeface="+mn-ea"/>
                <a:cs typeface="+mn-cs"/>
                <a:hlinkClick r:id="rId8"/>
              </a:rPr>
              <a:t>[4]</a:t>
            </a:r>
            <a:endParaRPr lang="en-US" altLang="zh-CN" sz="1200" kern="1200" baseline="0" dirty="0">
              <a:solidFill>
                <a:schemeClr val="tx1"/>
              </a:solidFill>
              <a:latin typeface="+mn-lt"/>
              <a:ea typeface="+mn-ea"/>
              <a:cs typeface="+mn-cs"/>
              <a:hlinkClick r:id="rId8"/>
            </a:endParaRPr>
          </a:p>
          <a:p>
            <a:r>
              <a:rPr lang="en-US" altLang="zh-CN" sz="1200" kern="1200" baseline="0" dirty="0">
                <a:solidFill>
                  <a:schemeClr val="tx1"/>
                </a:solidFill>
                <a:latin typeface="+mn-lt"/>
                <a:ea typeface="+mn-ea"/>
                <a:cs typeface="+mn-cs"/>
              </a:rPr>
              <a:t>Small-step </a:t>
            </a:r>
            <a:r>
              <a:rPr lang="en-US" altLang="zh-CN" sz="1200" u="sng" kern="1200" baseline="0" dirty="0">
                <a:solidFill>
                  <a:schemeClr val="tx1"/>
                </a:solidFill>
                <a:latin typeface="+mn-lt"/>
                <a:ea typeface="+mn-ea"/>
                <a:cs typeface="+mn-cs"/>
              </a:rPr>
              <a:t>semantics give more control of the details </a:t>
            </a:r>
            <a:r>
              <a:rPr lang="en-US" altLang="zh-CN" sz="1200" kern="1200" baseline="0" dirty="0">
                <a:solidFill>
                  <a:schemeClr val="tx1"/>
                </a:solidFill>
                <a:latin typeface="+mn-lt"/>
                <a:ea typeface="+mn-ea"/>
                <a:cs typeface="+mn-cs"/>
              </a:rPr>
              <a:t>and </a:t>
            </a:r>
            <a:r>
              <a:rPr lang="en-US" altLang="zh-CN" sz="1200" u="sng" kern="1200" baseline="0" dirty="0">
                <a:solidFill>
                  <a:schemeClr val="tx1"/>
                </a:solidFill>
                <a:latin typeface="+mn-lt"/>
                <a:ea typeface="+mn-ea"/>
                <a:cs typeface="+mn-cs"/>
              </a:rPr>
              <a:t>order of evaluation</a:t>
            </a:r>
            <a:r>
              <a:rPr lang="en-US" altLang="zh-CN" sz="1200" kern="1200" baseline="0" dirty="0">
                <a:solidFill>
                  <a:schemeClr val="tx1"/>
                </a:solidFill>
                <a:latin typeface="+mn-lt"/>
                <a:ea typeface="+mn-ea"/>
                <a:cs typeface="+mn-cs"/>
              </a:rPr>
              <a:t>. In the case of instrumented operational semantics, this allows the operational semantics to track and the semanticist to state and prove more accurate theorems about the runtime </a:t>
            </a:r>
            <a:r>
              <a:rPr lang="en-US" altLang="zh-CN" sz="1200" kern="1200" baseline="0" dirty="0" err="1">
                <a:solidFill>
                  <a:schemeClr val="tx1"/>
                </a:solidFill>
                <a:latin typeface="+mn-lt"/>
                <a:ea typeface="+mn-ea"/>
                <a:cs typeface="+mn-cs"/>
              </a:rPr>
              <a:t>behaviour</a:t>
            </a:r>
            <a:r>
              <a:rPr lang="en-US" altLang="zh-CN" sz="1200" kern="1200" baseline="0" dirty="0">
                <a:solidFill>
                  <a:schemeClr val="tx1"/>
                </a:solidFill>
                <a:latin typeface="+mn-lt"/>
                <a:ea typeface="+mn-ea"/>
                <a:cs typeface="+mn-cs"/>
              </a:rPr>
              <a:t> of the language. These properties make small-step semantics more convenient when proving </a:t>
            </a:r>
            <a:r>
              <a:rPr lang="en-US" altLang="zh-CN" sz="1200" kern="1200" baseline="0" dirty="0">
                <a:solidFill>
                  <a:schemeClr val="tx1"/>
                </a:solidFill>
                <a:latin typeface="+mn-lt"/>
                <a:ea typeface="+mn-ea"/>
                <a:cs typeface="+mn-cs"/>
                <a:hlinkClick r:id="rId9"/>
              </a:rPr>
              <a:t>type soundness of a type system against an operational semantics.</a:t>
            </a:r>
            <a:r>
              <a:rPr lang="en-US" altLang="zh-CN" sz="1200" kern="1200" baseline="30000" dirty="0">
                <a:solidFill>
                  <a:schemeClr val="tx1"/>
                </a:solidFill>
                <a:latin typeface="+mn-lt"/>
                <a:ea typeface="+mn-ea"/>
                <a:cs typeface="+mn-cs"/>
                <a:hlinkClick r:id="rId9"/>
              </a:rPr>
              <a:t>[4]</a:t>
            </a:r>
            <a:endParaRPr lang="en-US" altLang="zh-CN" sz="1200" kern="1200" baseline="0" dirty="0">
              <a:solidFill>
                <a:schemeClr val="tx1"/>
              </a:solidFill>
              <a:latin typeface="+mn-lt"/>
              <a:ea typeface="+mn-ea"/>
              <a:cs typeface="+mn-cs"/>
              <a:hlinkClick r:id="rId9"/>
            </a:endParaRPr>
          </a:p>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24</a:t>
            </a:fld>
            <a:endParaRPr lang="zh-CN" altLang="en-US"/>
          </a:p>
        </p:txBody>
      </p:sp>
    </p:spTree>
    <p:extLst>
      <p:ext uri="{BB962C8B-B14F-4D97-AF65-F5344CB8AC3E}">
        <p14:creationId xmlns:p14="http://schemas.microsoft.com/office/powerpoint/2010/main" val="11765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err="1"/>
              <a:t>Ocaml</a:t>
            </a:r>
            <a:r>
              <a:rPr kumimoji="1" lang="en-US" altLang="zh-CN" baseline="0" dirty="0"/>
              <a:t> is a functional language rather than a procedural programming one; </a:t>
            </a:r>
          </a:p>
          <a:p>
            <a:r>
              <a:rPr kumimoji="1" lang="en-US" altLang="zh-CN" baseline="0" dirty="0"/>
              <a:t>the key difference between these two classes of languages is the </a:t>
            </a:r>
            <a:r>
              <a:rPr kumimoji="1" lang="en-US" altLang="zh-CN" i="1" baseline="0" dirty="0"/>
              <a:t>execution model  -the way in which programs are executed. </a:t>
            </a:r>
          </a:p>
          <a:p>
            <a:r>
              <a:rPr kumimoji="1" lang="en-US" altLang="zh-CN" i="1" baseline="0" dirty="0"/>
              <a:t>---</a:t>
            </a:r>
            <a:r>
              <a:rPr kumimoji="1" lang="zh-CN" altLang="en-US" i="1" baseline="0" dirty="0"/>
              <a:t>  </a:t>
            </a:r>
            <a:r>
              <a:rPr kumimoji="1" lang="en-US" altLang="zh-CN" i="1" baseline="0" dirty="0"/>
              <a:t>Procedural (or imperative) languages, such as C/Java, are based on commands that change the state of machine </a:t>
            </a:r>
          </a:p>
          <a:p>
            <a:r>
              <a:rPr kumimoji="1" lang="en-US" altLang="zh-CN" i="1" baseline="0" dirty="0"/>
              <a:t>on which they execute, e.g.,</a:t>
            </a:r>
            <a:r>
              <a:rPr kumimoji="1" lang="zh-CN" altLang="en-US" i="1" baseline="0" dirty="0"/>
              <a:t> </a:t>
            </a:r>
            <a:r>
              <a:rPr kumimoji="1" lang="en-US" altLang="zh-CN" i="1" baseline="0" dirty="0"/>
              <a:t>the assignment statement explicitly changes the value stored in some memory location. </a:t>
            </a:r>
          </a:p>
          <a:p>
            <a:r>
              <a:rPr kumimoji="1" lang="en-US" altLang="zh-CN" i="1" baseline="0" dirty="0"/>
              <a:t>----</a:t>
            </a:r>
            <a:r>
              <a:rPr kumimoji="1" lang="zh-CN" altLang="en-US" i="1" baseline="0" dirty="0"/>
              <a:t> </a:t>
            </a:r>
            <a:r>
              <a:rPr kumimoji="1" lang="en-US" altLang="zh-CN" i="1" baseline="0" dirty="0"/>
              <a:t>Functional languages, in contrast, </a:t>
            </a:r>
            <a:r>
              <a:rPr kumimoji="1" lang="en-US" altLang="zh-CN" i="0" baseline="0" dirty="0"/>
              <a:t>are based on </a:t>
            </a:r>
            <a:r>
              <a:rPr kumimoji="1" lang="en-US" altLang="zh-CN" i="1" baseline="0" dirty="0">
                <a:solidFill>
                  <a:srgbClr val="C00000"/>
                </a:solidFill>
              </a:rPr>
              <a:t>evaluating expressions </a:t>
            </a:r>
            <a:r>
              <a:rPr kumimoji="1" lang="en-US" altLang="zh-CN" i="0" baseline="0" dirty="0"/>
              <a:t>to produce values. </a:t>
            </a:r>
            <a:endParaRPr kumimoji="1" lang="zh-CN" altLang="en-US" i="0" dirty="0"/>
          </a:p>
          <a:p>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2</a:t>
            </a:fld>
            <a:endParaRPr lang="zh-CN" altLang="en-US"/>
          </a:p>
        </p:txBody>
      </p:sp>
    </p:spTree>
    <p:extLst>
      <p:ext uri="{BB962C8B-B14F-4D97-AF65-F5344CB8AC3E}">
        <p14:creationId xmlns:p14="http://schemas.microsoft.com/office/powerpoint/2010/main" val="3815061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增添</a:t>
            </a:r>
            <a:r>
              <a:rPr kumimoji="1" lang="en-US" altLang="zh-CN" dirty="0"/>
              <a:t>reference</a:t>
            </a:r>
            <a:r>
              <a:rPr kumimoji="1" lang="zh-CN" altLang="en-US" dirty="0"/>
              <a:t>后，</a:t>
            </a:r>
            <a:r>
              <a:rPr kumimoji="1" lang="en-US" altLang="zh-CN" dirty="0"/>
              <a:t>value</a:t>
            </a:r>
            <a:r>
              <a:rPr kumimoji="1" lang="zh-CN" altLang="en-US" dirty="0"/>
              <a:t>有被修改的可能，</a:t>
            </a:r>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25</a:t>
            </a:fld>
            <a:endParaRPr lang="zh-CN" altLang="en-US"/>
          </a:p>
        </p:txBody>
      </p:sp>
    </p:spTree>
    <p:extLst>
      <p:ext uri="{BB962C8B-B14F-4D97-AF65-F5344CB8AC3E}">
        <p14:creationId xmlns:p14="http://schemas.microsoft.com/office/powerpoint/2010/main" val="1629142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a:t>
            </a:r>
            <a:r>
              <a:rPr kumimoji="1" lang="en-US" altLang="zh-CN" baseline="0" dirty="0"/>
              <a:t> is said to be fresh for \</a:t>
            </a:r>
            <a:r>
              <a:rPr kumimoji="1" lang="en-US" altLang="zh-CN" baseline="0" dirty="0" err="1"/>
              <a:t>miu</a:t>
            </a:r>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26</a:t>
            </a:fld>
            <a:endParaRPr lang="zh-CN" altLang="en-US"/>
          </a:p>
        </p:txBody>
      </p:sp>
    </p:spTree>
    <p:extLst>
      <p:ext uri="{BB962C8B-B14F-4D97-AF65-F5344CB8AC3E}">
        <p14:creationId xmlns:p14="http://schemas.microsoft.com/office/powerpoint/2010/main" val="68756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30</a:t>
            </a:fld>
            <a:endParaRPr lang="zh-CN" altLang="en-US"/>
          </a:p>
        </p:txBody>
      </p:sp>
    </p:spTree>
    <p:extLst>
      <p:ext uri="{BB962C8B-B14F-4D97-AF65-F5344CB8AC3E}">
        <p14:creationId xmlns:p14="http://schemas.microsoft.com/office/powerpoint/2010/main" val="150801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i="0"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3</a:t>
            </a:fld>
            <a:endParaRPr lang="zh-CN" altLang="en-US"/>
          </a:p>
        </p:txBody>
      </p:sp>
    </p:spTree>
    <p:extLst>
      <p:ext uri="{BB962C8B-B14F-4D97-AF65-F5344CB8AC3E}">
        <p14:creationId xmlns:p14="http://schemas.microsoft.com/office/powerpoint/2010/main" val="127260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Good</a:t>
            </a:r>
            <a:r>
              <a:rPr kumimoji="1" lang="en-US" altLang="zh-CN" baseline="0" dirty="0"/>
              <a:t> thing?</a:t>
            </a:r>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5</a:t>
            </a:fld>
            <a:endParaRPr lang="zh-CN" altLang="en-US"/>
          </a:p>
        </p:txBody>
      </p:sp>
    </p:spTree>
    <p:extLst>
      <p:ext uri="{BB962C8B-B14F-4D97-AF65-F5344CB8AC3E}">
        <p14:creationId xmlns:p14="http://schemas.microsoft.com/office/powerpoint/2010/main" val="188391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6</a:t>
            </a:fld>
            <a:endParaRPr lang="zh-CN" altLang="en-US"/>
          </a:p>
        </p:txBody>
      </p:sp>
    </p:spTree>
    <p:extLst>
      <p:ext uri="{BB962C8B-B14F-4D97-AF65-F5344CB8AC3E}">
        <p14:creationId xmlns:p14="http://schemas.microsoft.com/office/powerpoint/2010/main" val="11541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altLang="zh-CN" sz="1200" kern="1200" dirty="0">
                <a:solidFill>
                  <a:schemeClr val="tx1"/>
                </a:solidFill>
                <a:effectLst/>
                <a:latin typeface="+mn-lt"/>
                <a:ea typeface="+mn-ea"/>
                <a:cs typeface="+mn-cs"/>
              </a:rPr>
              <a:t>define a type</a:t>
            </a:r>
          </a:p>
          <a:p>
            <a:pPr rtl="0"/>
            <a:r>
              <a:rPr lang="en-US" altLang="zh-CN" sz="1200" kern="1200" dirty="0">
                <a:solidFill>
                  <a:schemeClr val="tx1"/>
                </a:solidFill>
                <a:effectLst/>
                <a:latin typeface="+mn-lt"/>
                <a:ea typeface="+mn-ea"/>
                <a:cs typeface="+mn-cs"/>
              </a:rPr>
              <a:t>person</a:t>
            </a:r>
          </a:p>
          <a:p>
            <a:pPr rtl="0"/>
            <a:r>
              <a:rPr lang="en-US" altLang="zh-CN" sz="1200" kern="1200" dirty="0">
                <a:solidFill>
                  <a:schemeClr val="tx1"/>
                </a:solidFill>
                <a:effectLst/>
                <a:latin typeface="+mn-lt"/>
                <a:ea typeface="+mn-ea"/>
                <a:cs typeface="+mn-cs"/>
              </a:rPr>
              <a:t>as in the previous chapter. Then, it seems natural to</a:t>
            </a:r>
          </a:p>
          <a:p>
            <a:pPr rtl="0"/>
            <a:r>
              <a:rPr lang="en-US" altLang="zh-CN" sz="1200" kern="1200" dirty="0">
                <a:solidFill>
                  <a:schemeClr val="tx1"/>
                </a:solidFill>
                <a:effectLst/>
                <a:latin typeface="+mn-lt"/>
                <a:ea typeface="+mn-ea"/>
                <a:cs typeface="+mn-cs"/>
              </a:rPr>
              <a:t>   allow a person to change his/her age, job and the city that person lives in, but</a:t>
            </a:r>
          </a:p>
          <a:p>
            <a:pPr rtl="0"/>
            <a:r>
              <a:rPr lang="en-US" altLang="zh-CN" sz="1200" kern="1200" dirty="0">
                <a:solidFill>
                  <a:schemeClr val="tx1"/>
                </a:solidFill>
                <a:effectLst/>
                <a:latin typeface="+mn-lt"/>
                <a:ea typeface="+mn-ea"/>
                <a:cs typeface="+mn-cs"/>
              </a:rPr>
              <a:t>not</a:t>
            </a:r>
          </a:p>
          <a:p>
            <a:pPr rtl="0"/>
            <a:r>
              <a:rPr lang="en-US" altLang="zh-CN" sz="1200" kern="1200" dirty="0">
                <a:solidFill>
                  <a:schemeClr val="tx1"/>
                </a:solidFill>
                <a:effectLst/>
                <a:latin typeface="+mn-lt"/>
                <a:ea typeface="+mn-ea"/>
                <a:cs typeface="+mn-cs"/>
              </a:rPr>
              <a:t>   his/her name.</a:t>
            </a:r>
          </a:p>
          <a:p>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7</a:t>
            </a:fld>
            <a:endParaRPr lang="zh-CN" altLang="en-US"/>
          </a:p>
        </p:txBody>
      </p:sp>
    </p:spTree>
    <p:extLst>
      <p:ext uri="{BB962C8B-B14F-4D97-AF65-F5344CB8AC3E}">
        <p14:creationId xmlns:p14="http://schemas.microsoft.com/office/powerpoint/2010/main" val="653095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7E8DDA1-C4CA-49D9-9603-F551938EBA1B}" type="slidenum">
              <a:rPr lang="zh-CN" altLang="en-US" smtClean="0"/>
              <a:t>8</a:t>
            </a:fld>
            <a:endParaRPr lang="zh-CN" altLang="en-US"/>
          </a:p>
        </p:txBody>
      </p:sp>
    </p:spTree>
    <p:extLst>
      <p:ext uri="{BB962C8B-B14F-4D97-AF65-F5344CB8AC3E}">
        <p14:creationId xmlns:p14="http://schemas.microsoft.com/office/powerpoint/2010/main" val="26893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Difference</a:t>
            </a:r>
            <a:r>
              <a:rPr kumimoji="1" lang="en-US" altLang="zh-CN" baseline="0" dirty="0"/>
              <a:t> ? </a:t>
            </a:r>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10</a:t>
            </a:fld>
            <a:endParaRPr lang="zh-CN" altLang="en-US"/>
          </a:p>
        </p:txBody>
      </p:sp>
    </p:spTree>
    <p:extLst>
      <p:ext uri="{BB962C8B-B14F-4D97-AF65-F5344CB8AC3E}">
        <p14:creationId xmlns:p14="http://schemas.microsoft.com/office/powerpoint/2010/main" val="100131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7E8DDA1-C4CA-49D9-9603-F551938EBA1B}" type="slidenum">
              <a:rPr lang="zh-CN" altLang="en-US" smtClean="0"/>
              <a:t>11</a:t>
            </a:fld>
            <a:endParaRPr lang="zh-CN" altLang="en-US"/>
          </a:p>
        </p:txBody>
      </p:sp>
    </p:spTree>
    <p:extLst>
      <p:ext uri="{BB962C8B-B14F-4D97-AF65-F5344CB8AC3E}">
        <p14:creationId xmlns:p14="http://schemas.microsoft.com/office/powerpoint/2010/main" val="5948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260271" y="6367702"/>
            <a:ext cx="2133600" cy="365125"/>
          </a:xfrm>
        </p:spPr>
        <p:txBody>
          <a:bodyPr/>
          <a:lstStyle/>
          <a:p>
            <a:r>
              <a:rPr lang="en-US" altLang="zh-CN"/>
              <a:t>2020/2/26</a:t>
            </a:r>
            <a:endParaRPr lang="zh-CN" altLang="en-US"/>
          </a:p>
        </p:txBody>
      </p:sp>
      <p:sp>
        <p:nvSpPr>
          <p:cNvPr id="5" name="页脚占位符 4"/>
          <p:cNvSpPr>
            <a:spLocks noGrp="1"/>
          </p:cNvSpPr>
          <p:nvPr>
            <p:ph type="ftr" sz="quarter" idx="11"/>
          </p:nvPr>
        </p:nvSpPr>
        <p:spPr>
          <a:xfrm>
            <a:off x="3124200" y="6367702"/>
            <a:ext cx="2895600" cy="365125"/>
          </a:xfrm>
        </p:spPr>
        <p:txBody>
          <a:bodyPr/>
          <a:lstStyle/>
          <a:p>
            <a:r>
              <a:rPr lang="en-US" altLang="zh-CN"/>
              <a:t>Design Principle of Programming Language</a:t>
            </a:r>
            <a:endParaRPr lang="zh-CN" altLang="en-US" dirty="0"/>
          </a:p>
        </p:txBody>
      </p:sp>
      <p:sp>
        <p:nvSpPr>
          <p:cNvPr id="6" name="灯片编号占位符 5"/>
          <p:cNvSpPr>
            <a:spLocks noGrp="1"/>
          </p:cNvSpPr>
          <p:nvPr>
            <p:ph type="sldNum" sz="quarter" idx="12"/>
          </p:nvPr>
        </p:nvSpPr>
        <p:spPr>
          <a:xfrm>
            <a:off x="6701284" y="6367702"/>
            <a:ext cx="2133600" cy="365125"/>
          </a:xfr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72681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6"/>
          <p:cNvSpPr>
            <a:spLocks noGrp="1"/>
          </p:cNvSpPr>
          <p:nvPr>
            <p:ph type="ftr" sz="quarter" idx="10"/>
          </p:nvPr>
        </p:nvSpPr>
        <p:spPr/>
        <p:txBody>
          <a:bodyPr/>
          <a:lstStyle>
            <a:lvl1pPr algn="l">
              <a:defRPr/>
            </a:lvl1pPr>
          </a:lstStyle>
          <a:p>
            <a:pPr algn="ctr"/>
            <a:endParaRPr lang="ja-JP" altLang="en-US" dirty="0"/>
          </a:p>
        </p:txBody>
      </p:sp>
      <p:sp>
        <p:nvSpPr>
          <p:cNvPr id="8" name="スライド番号プレースホルダ 7"/>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92701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フッター プレースホルダ 2"/>
          <p:cNvSpPr>
            <a:spLocks noGrp="1"/>
          </p:cNvSpPr>
          <p:nvPr>
            <p:ph type="ftr" sz="quarter" idx="10"/>
          </p:nvPr>
        </p:nvSpPr>
        <p:spPr/>
        <p:txBody>
          <a:bodyPr/>
          <a:lstStyle>
            <a:lvl1pPr algn="l">
              <a:defRPr/>
            </a:lvl1pPr>
          </a:lstStyle>
          <a:p>
            <a:pPr algn="ctr"/>
            <a:endParaRPr lang="ja-JP" altLang="en-US" dirty="0"/>
          </a:p>
        </p:txBody>
      </p:sp>
      <p:sp>
        <p:nvSpPr>
          <p:cNvPr id="4" name="スライド番号プレースホルダ 3"/>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350169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lgn="l">
              <a:defRPr/>
            </a:lvl1pPr>
          </a:lstStyle>
          <a:p>
            <a:pPr algn="ctr"/>
            <a:endParaRPr lang="ja-JP" altLang="en-US" dirty="0"/>
          </a:p>
        </p:txBody>
      </p:sp>
      <p:sp>
        <p:nvSpPr>
          <p:cNvPr id="3" name="スライド番号プレースホルダ 2"/>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112243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lgn="l">
              <a:defRPr/>
            </a:lvl1pPr>
          </a:lstStyle>
          <a:p>
            <a:endParaRPr lang="ja-JP" altLang="en-US"/>
          </a:p>
        </p:txBody>
      </p:sp>
      <p:sp>
        <p:nvSpPr>
          <p:cNvPr id="6" name="スライド番号プレースホルダ 5"/>
          <p:cNvSpPr>
            <a:spLocks noGrp="1"/>
          </p:cNvSpPr>
          <p:nvPr>
            <p:ph type="sldNum" sz="quarter" idx="11"/>
          </p:nvPr>
        </p:nvSpPr>
        <p:spPr/>
        <p:txBody>
          <a:bodyPr/>
          <a:lstStyle>
            <a:lvl1pPr>
              <a:defRPr/>
            </a:lvl1pPr>
          </a:lstStyle>
          <a:p>
            <a:fld id="{EA7C8D44-3667-46F6-9772-CC52308E2A7F}" type="slidenum">
              <a:rPr kumimoji="0" lang="en-US" smtClean="0"/>
              <a:pPr/>
              <a:t>‹#›</a:t>
            </a:fld>
            <a:endParaRPr kumimoji="0" lang="en-US"/>
          </a:p>
        </p:txBody>
      </p:sp>
    </p:spTree>
    <p:extLst>
      <p:ext uri="{BB962C8B-B14F-4D97-AF65-F5344CB8AC3E}">
        <p14:creationId xmlns:p14="http://schemas.microsoft.com/office/powerpoint/2010/main" val="4189669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プレースホルダーまでドラッグするかアイコンをクリックして図を追加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lgn="l">
              <a:defRPr/>
            </a:lvl1pPr>
          </a:lstStyle>
          <a:p>
            <a:endParaRPr lang="ja-JP" altLang="en-US" dirty="0"/>
          </a:p>
        </p:txBody>
      </p:sp>
      <p:sp>
        <p:nvSpPr>
          <p:cNvPr id="6" name="スライド番号プレースホルダ 5"/>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31026078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3"/>
          <p:cNvSpPr>
            <a:spLocks noGrp="1"/>
          </p:cNvSpPr>
          <p:nvPr>
            <p:ph type="ftr" sz="quarter" idx="10"/>
          </p:nvPr>
        </p:nvSpPr>
        <p:spPr/>
        <p:txBody>
          <a:bodyPr/>
          <a:lstStyle>
            <a:lvl1pPr algn="l">
              <a:defRPr/>
            </a:lvl1pPr>
          </a:lstStyle>
          <a:p>
            <a:endParaRPr lang="ja-JP" altLang="en-US"/>
          </a:p>
        </p:txBody>
      </p:sp>
      <p:sp>
        <p:nvSpPr>
          <p:cNvPr id="5" name="スライド番号プレースホルダ 4"/>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297796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8625" y="496888"/>
            <a:ext cx="1908175" cy="5599112"/>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054100" y="496888"/>
            <a:ext cx="5572125" cy="5599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3"/>
          <p:cNvSpPr>
            <a:spLocks noGrp="1"/>
          </p:cNvSpPr>
          <p:nvPr>
            <p:ph type="ftr" sz="quarter" idx="10"/>
          </p:nvPr>
        </p:nvSpPr>
        <p:spPr/>
        <p:txBody>
          <a:bodyPr/>
          <a:lstStyle>
            <a:lvl1pPr algn="l">
              <a:defRPr/>
            </a:lvl1pPr>
          </a:lstStyle>
          <a:p>
            <a:endParaRPr lang="ja-JP" altLang="en-US" dirty="0"/>
          </a:p>
        </p:txBody>
      </p:sp>
      <p:sp>
        <p:nvSpPr>
          <p:cNvPr id="5" name="スライド番号プレースホルダ 4"/>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236906090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21559" y="116632"/>
            <a:ext cx="8302719" cy="862723"/>
          </a:xfrm>
        </p:spPr>
        <p:txBody>
          <a:bodyPr>
            <a:noAutofit/>
          </a:bodyPr>
          <a:lstStyle>
            <a:lvl1pPr algn="l">
              <a:defRPr sz="4800">
                <a:latin typeface="+mj-lt"/>
              </a:defRPr>
            </a:lvl1pPr>
          </a:lstStyle>
          <a:p>
            <a:r>
              <a:rPr lang="zh-CN" altLang="en-US" dirty="0"/>
              <a:t>单击此处编辑母版标题样式</a:t>
            </a:r>
          </a:p>
        </p:txBody>
      </p:sp>
      <p:sp>
        <p:nvSpPr>
          <p:cNvPr id="3" name="内容占位符 2"/>
          <p:cNvSpPr>
            <a:spLocks noGrp="1"/>
          </p:cNvSpPr>
          <p:nvPr>
            <p:ph idx="1"/>
          </p:nvPr>
        </p:nvSpPr>
        <p:spPr>
          <a:xfrm>
            <a:off x="251520" y="1196752"/>
            <a:ext cx="8579296" cy="48965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r>
              <a:rPr lang="en-US" altLang="zh-CN"/>
              <a:t>2020/2/26</a:t>
            </a:r>
            <a:endParaRPr lang="zh-CN" altLang="en-US"/>
          </a:p>
        </p:txBody>
      </p:sp>
      <p:sp>
        <p:nvSpPr>
          <p:cNvPr id="5" name="页脚占位符 4"/>
          <p:cNvSpPr>
            <a:spLocks noGrp="1"/>
          </p:cNvSpPr>
          <p:nvPr>
            <p:ph type="ftr" sz="quarter" idx="11"/>
          </p:nvPr>
        </p:nvSpPr>
        <p:spPr/>
        <p:txBody>
          <a:bodyPr/>
          <a:lstStyle/>
          <a:p>
            <a:r>
              <a:rPr lang="en-US" altLang="zh-CN"/>
              <a:t>Design Principle of Programming Language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8" name="直接连接符 7"/>
          <p:cNvCxnSpPr/>
          <p:nvPr userDrawn="1"/>
        </p:nvCxnSpPr>
        <p:spPr>
          <a:xfrm>
            <a:off x="221559" y="1052736"/>
            <a:ext cx="835292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38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r>
              <a:rPr lang="en-US" altLang="zh-CN"/>
              <a:t>2020/2/26</a:t>
            </a:r>
            <a:endParaRPr lang="zh-CN" altLang="en-US"/>
          </a:p>
        </p:txBody>
      </p:sp>
      <p:sp>
        <p:nvSpPr>
          <p:cNvPr id="5" name="页脚占位符 4"/>
          <p:cNvSpPr>
            <a:spLocks noGrp="1"/>
          </p:cNvSpPr>
          <p:nvPr>
            <p:ph type="ftr" sz="quarter" idx="11"/>
          </p:nvPr>
        </p:nvSpPr>
        <p:spPr/>
        <p:txBody>
          <a:bodyPr/>
          <a:lstStyle/>
          <a:p>
            <a:r>
              <a:rPr lang="en-US" altLang="zh-CN"/>
              <a:t>Design Principle of Programming Language</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179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60271" y="1600200"/>
            <a:ext cx="423552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186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r>
              <a:rPr lang="en-US" altLang="zh-CN"/>
              <a:t>2020/2/26</a:t>
            </a:r>
            <a:endParaRPr lang="zh-CN" altLang="en-US"/>
          </a:p>
        </p:txBody>
      </p:sp>
      <p:sp>
        <p:nvSpPr>
          <p:cNvPr id="6" name="页脚占位符 5"/>
          <p:cNvSpPr>
            <a:spLocks noGrp="1"/>
          </p:cNvSpPr>
          <p:nvPr>
            <p:ph type="ftr" sz="quarter" idx="11"/>
          </p:nvPr>
        </p:nvSpPr>
        <p:spPr/>
        <p:txBody>
          <a:bodyPr/>
          <a:lstStyle/>
          <a:p>
            <a:r>
              <a:rPr lang="en-US" altLang="zh-CN"/>
              <a:t>Design Principle of Programming Language</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582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260271" y="2174875"/>
            <a:ext cx="42371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18985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r>
              <a:rPr lang="en-US" altLang="zh-CN"/>
              <a:t>2020/2/26</a:t>
            </a:r>
            <a:endParaRPr lang="zh-CN" altLang="en-US"/>
          </a:p>
        </p:txBody>
      </p:sp>
      <p:sp>
        <p:nvSpPr>
          <p:cNvPr id="8" name="页脚占位符 7"/>
          <p:cNvSpPr>
            <a:spLocks noGrp="1"/>
          </p:cNvSpPr>
          <p:nvPr>
            <p:ph type="ftr" sz="quarter" idx="11"/>
          </p:nvPr>
        </p:nvSpPr>
        <p:spPr/>
        <p:txBody>
          <a:bodyPr/>
          <a:lstStyle/>
          <a:p>
            <a:r>
              <a:rPr lang="en-US" altLang="zh-CN"/>
              <a:t>Design Principle of Programming Language</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1854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r>
              <a:rPr lang="en-US" altLang="zh-CN"/>
              <a:t>2020/2/26</a:t>
            </a:r>
            <a:endParaRPr lang="zh-CN" altLang="en-US"/>
          </a:p>
        </p:txBody>
      </p:sp>
      <p:sp>
        <p:nvSpPr>
          <p:cNvPr id="4" name="页脚占位符 3"/>
          <p:cNvSpPr>
            <a:spLocks noGrp="1"/>
          </p:cNvSpPr>
          <p:nvPr>
            <p:ph type="ftr" sz="quarter" idx="11"/>
          </p:nvPr>
        </p:nvSpPr>
        <p:spPr/>
        <p:txBody>
          <a:bodyPr/>
          <a:lstStyle/>
          <a:p>
            <a:r>
              <a:rPr lang="en-US" altLang="zh-CN"/>
              <a:t>Design Principle of Programming Language</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294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3"/>
          <p:cNvSpPr>
            <a:spLocks noGrp="1"/>
          </p:cNvSpPr>
          <p:nvPr>
            <p:ph type="ftr" sz="quarter" idx="10"/>
          </p:nvPr>
        </p:nvSpPr>
        <p:spPr/>
        <p:txBody>
          <a:bodyPr/>
          <a:lstStyle>
            <a:lvl1pPr algn="l">
              <a:defRPr/>
            </a:lvl1pPr>
          </a:lstStyle>
          <a:p>
            <a:pPr algn="ctr"/>
            <a:endParaRPr lang="ja-JP" altLang="en-US" dirty="0"/>
          </a:p>
        </p:txBody>
      </p:sp>
      <p:sp>
        <p:nvSpPr>
          <p:cNvPr id="5" name="スライド番号プレースホルダ 4"/>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195194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フッター プレースホルダ 3"/>
          <p:cNvSpPr>
            <a:spLocks noGrp="1"/>
          </p:cNvSpPr>
          <p:nvPr>
            <p:ph type="ftr" sz="quarter" idx="10"/>
          </p:nvPr>
        </p:nvSpPr>
        <p:spPr/>
        <p:txBody>
          <a:bodyPr/>
          <a:lstStyle>
            <a:lvl1pPr algn="l">
              <a:defRPr/>
            </a:lvl1pPr>
          </a:lstStyle>
          <a:p>
            <a:endParaRPr lang="ja-JP" altLang="en-US" dirty="0"/>
          </a:p>
        </p:txBody>
      </p:sp>
      <p:sp>
        <p:nvSpPr>
          <p:cNvPr id="5" name="スライド番号プレースホルダ 4"/>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212618754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054100" y="1295400"/>
            <a:ext cx="37401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946650" y="1295400"/>
            <a:ext cx="374015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 4"/>
          <p:cNvSpPr>
            <a:spLocks noGrp="1"/>
          </p:cNvSpPr>
          <p:nvPr>
            <p:ph type="ftr" sz="quarter" idx="10"/>
          </p:nvPr>
        </p:nvSpPr>
        <p:spPr/>
        <p:txBody>
          <a:bodyPr/>
          <a:lstStyle>
            <a:lvl1pPr algn="l">
              <a:defRPr/>
            </a:lvl1pPr>
          </a:lstStyle>
          <a:p>
            <a:pPr algn="ctr"/>
            <a:endParaRPr lang="ja-JP" altLang="en-US" dirty="0"/>
          </a:p>
        </p:txBody>
      </p:sp>
      <p:sp>
        <p:nvSpPr>
          <p:cNvPr id="6" name="スライド番号プレースホルダ 5"/>
          <p:cNvSpPr>
            <a:spLocks noGrp="1"/>
          </p:cNvSpPr>
          <p:nvPr>
            <p:ph type="sldNum" sz="quarter" idx="11"/>
          </p:nvPr>
        </p:nvSpPr>
        <p:spPr/>
        <p:txBody>
          <a:bodyPr/>
          <a:lstStyle>
            <a:lvl1pPr>
              <a:defRPr/>
            </a:lvl1pPr>
          </a:lstStyle>
          <a:p>
            <a:fld id="{F96F1464-7F58-8745-A325-E585E650CEFA}" type="slidenum">
              <a:rPr lang="ja-JP" altLang="en-US" smtClean="0"/>
              <a:pPr/>
              <a:t>‹#›</a:t>
            </a:fld>
            <a:endParaRPr lang="ja-JP" altLang="en-US"/>
          </a:p>
        </p:txBody>
      </p:sp>
    </p:spTree>
    <p:extLst>
      <p:ext uri="{BB962C8B-B14F-4D97-AF65-F5344CB8AC3E}">
        <p14:creationId xmlns:p14="http://schemas.microsoft.com/office/powerpoint/2010/main" val="1504134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238004" y="44624"/>
            <a:ext cx="7632848" cy="100811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323528" y="1340768"/>
            <a:ext cx="8479780" cy="481399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260271" y="65202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2020/2/26</a:t>
            </a:r>
            <a:endParaRPr lang="zh-CN" altLang="en-US" dirty="0"/>
          </a:p>
        </p:txBody>
      </p:sp>
      <p:sp>
        <p:nvSpPr>
          <p:cNvPr id="5" name="页脚占位符 4"/>
          <p:cNvSpPr>
            <a:spLocks noGrp="1"/>
          </p:cNvSpPr>
          <p:nvPr>
            <p:ph type="ftr" sz="quarter" idx="3"/>
          </p:nvPr>
        </p:nvSpPr>
        <p:spPr>
          <a:xfrm>
            <a:off x="3124200" y="652025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Design Principle of Programming Language</a:t>
            </a:r>
            <a:endParaRPr lang="zh-CN" altLang="en-US" dirty="0"/>
          </a:p>
        </p:txBody>
      </p:sp>
      <p:sp>
        <p:nvSpPr>
          <p:cNvPr id="6" name="灯片编号占位符 5"/>
          <p:cNvSpPr>
            <a:spLocks noGrp="1"/>
          </p:cNvSpPr>
          <p:nvPr>
            <p:ph type="sldNum" sz="quarter" idx="4"/>
          </p:nvPr>
        </p:nvSpPr>
        <p:spPr>
          <a:xfrm>
            <a:off x="6701284" y="652025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図 7"/>
          <p:cNvPicPr>
            <a:picLocks noChangeAspect="1"/>
          </p:cNvPicPr>
          <p:nvPr userDrawn="1"/>
        </p:nvPicPr>
        <p:blipFill>
          <a:blip r:embed="rId8"/>
          <a:stretch>
            <a:fillRect/>
          </a:stretch>
        </p:blipFill>
        <p:spPr>
          <a:xfrm>
            <a:off x="8028383" y="44624"/>
            <a:ext cx="1011197" cy="1011197"/>
          </a:xfrm>
          <a:prstGeom prst="rect">
            <a:avLst/>
          </a:prstGeom>
        </p:spPr>
      </p:pic>
      <p:cxnSp>
        <p:nvCxnSpPr>
          <p:cNvPr id="9" name="直接连接符 7">
            <a:extLst>
              <a:ext uri="{FF2B5EF4-FFF2-40B4-BE49-F238E27FC236}">
                <a16:creationId xmlns:a16="http://schemas.microsoft.com/office/drawing/2014/main" id="{68143D40-523B-164C-B93F-2E2327F702E0}"/>
              </a:ext>
            </a:extLst>
          </p:cNvPr>
          <p:cNvCxnSpPr>
            <a:cxnSpLocks/>
          </p:cNvCxnSpPr>
          <p:nvPr userDrawn="1"/>
        </p:nvCxnSpPr>
        <p:spPr>
          <a:xfrm>
            <a:off x="221559" y="1052736"/>
            <a:ext cx="8613325"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634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p:txStyles>
    <p:titleStyle>
      <a:lvl1pPr algn="ctr" defTabSz="914400" rtl="0" eaLnBrk="1" latinLnBrk="0" hangingPunct="1">
        <a:spcBef>
          <a:spcPct val="0"/>
        </a:spcBef>
        <a:buNone/>
        <a:defRPr sz="4800" kern="1200">
          <a:solidFill>
            <a:srgbClr val="C00000"/>
          </a:solidFill>
          <a:latin typeface="Heiti TC Medium" pitchFamily="2" charset="-128"/>
          <a:ea typeface="Heiti TC Medium" pitchFamily="2" charset="-128"/>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Heiti TC Light" panose="02000000000000000000" pitchFamily="2" charset="-128"/>
          <a:ea typeface="Heiti TC Light" panose="02000000000000000000" pitchFamily="2" charset="-128"/>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Heiti TC Light" panose="02000000000000000000" pitchFamily="2" charset="-128"/>
          <a:ea typeface="Heiti TC Light" panose="02000000000000000000" pitchFamily="2" charset="-128"/>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Heiti TC Light" panose="02000000000000000000" pitchFamily="2" charset="-128"/>
          <a:ea typeface="Heiti TC Light" panose="02000000000000000000" pitchFamily="2" charset="-128"/>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Heiti TC Light" panose="02000000000000000000" pitchFamily="2" charset="-128"/>
          <a:ea typeface="Heiti TC Light" panose="02000000000000000000" pitchFamily="2" charset="-128"/>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Heiti TC Light" panose="02000000000000000000" pitchFamily="2" charset="-128"/>
          <a:ea typeface="Heiti TC Light" panose="02000000000000000000" pitchFamily="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6211888" cy="511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295400"/>
            <a:ext cx="76327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3077" name="Rectangle 5"/>
          <p:cNvSpPr>
            <a:spLocks noGrp="1" noChangeArrowheads="1"/>
          </p:cNvSpPr>
          <p:nvPr>
            <p:ph type="ftr" sz="quarter" idx="3"/>
          </p:nvPr>
        </p:nvSpPr>
        <p:spPr bwMode="auto">
          <a:xfrm>
            <a:off x="2655888" y="6248400"/>
            <a:ext cx="45831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3235E"/>
                </a:solidFill>
                <a:latin typeface="Chalkboard" pitchFamily="-108" charset="0"/>
                <a:ea typeface="ヒラギノ丸ゴ Pro W4" pitchFamily="-108" charset="-128"/>
                <a:cs typeface="ヒラギノ丸ゴ Pro W4" pitchFamily="-108" charset="-128"/>
              </a:defRPr>
            </a:lvl1pPr>
          </a:lstStyle>
          <a:p>
            <a:endParaRPr lang="ja-JP" altLang="en-US" dirty="0"/>
          </a:p>
        </p:txBody>
      </p:sp>
      <p:sp>
        <p:nvSpPr>
          <p:cNvPr id="3078" name="Rectangle 6"/>
          <p:cNvSpPr>
            <a:spLocks noGrp="1" noChangeArrowheads="1"/>
          </p:cNvSpPr>
          <p:nvPr>
            <p:ph type="sldNum" sz="quarter" idx="4"/>
          </p:nvPr>
        </p:nvSpPr>
        <p:spPr bwMode="auto">
          <a:xfrm>
            <a:off x="457200" y="6172200"/>
            <a:ext cx="57626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3235E"/>
                </a:solidFill>
                <a:latin typeface="Chalkboard" pitchFamily="-108" charset="0"/>
                <a:ea typeface="ヒラギノ丸ゴ Pro W4" pitchFamily="-108" charset="-128"/>
                <a:cs typeface="ヒラギノ丸ゴ Pro W4" pitchFamily="-108" charset="-128"/>
              </a:defRPr>
            </a:lvl1pPr>
          </a:lstStyle>
          <a:p>
            <a:fld id="{F96F1464-7F58-8745-A325-E585E650CEFA}" type="slidenum">
              <a:rPr lang="ja-JP" altLang="en-US" smtClean="0"/>
              <a:pPr/>
              <a:t>‹#›</a:t>
            </a:fld>
            <a:endParaRPr lang="ja-JP" altLang="en-US"/>
          </a:p>
        </p:txBody>
      </p:sp>
      <p:pic>
        <p:nvPicPr>
          <p:cNvPr id="1030" name="図 7"/>
          <p:cNvPicPr>
            <a:picLocks noChangeAspect="1"/>
          </p:cNvPicPr>
          <p:nvPr/>
        </p:nvPicPr>
        <p:blipFill>
          <a:blip r:embed="rId12"/>
          <a:srcRect/>
          <a:stretch>
            <a:fillRect/>
          </a:stretch>
        </p:blipFill>
        <p:spPr bwMode="auto">
          <a:xfrm>
            <a:off x="6934200" y="421830"/>
            <a:ext cx="2032000" cy="584200"/>
          </a:xfrm>
          <a:prstGeom prst="rect">
            <a:avLst/>
          </a:prstGeom>
          <a:noFill/>
          <a:ln w="9525">
            <a:noFill/>
            <a:miter lim="800000"/>
            <a:headEnd/>
            <a:tailEnd/>
          </a:ln>
        </p:spPr>
      </p:pic>
      <p:pic>
        <p:nvPicPr>
          <p:cNvPr id="2" name="図 1"/>
          <p:cNvPicPr>
            <a:picLocks noChangeAspect="1"/>
          </p:cNvPicPr>
          <p:nvPr/>
        </p:nvPicPr>
        <p:blipFill>
          <a:blip r:embed="rId13"/>
          <a:stretch>
            <a:fillRect/>
          </a:stretch>
        </p:blipFill>
        <p:spPr>
          <a:xfrm>
            <a:off x="7884368" y="5694760"/>
            <a:ext cx="1081832" cy="1081832"/>
          </a:xfrm>
          <a:prstGeom prst="rect">
            <a:avLst/>
          </a:prstGeom>
        </p:spPr>
      </p:pic>
      <p:pic>
        <p:nvPicPr>
          <p:cNvPr id="8" name="図 7"/>
          <p:cNvPicPr>
            <a:picLocks noChangeAspect="1"/>
          </p:cNvPicPr>
          <p:nvPr userDrawn="1"/>
        </p:nvPicPr>
        <p:blipFill>
          <a:blip r:embed="rId13"/>
          <a:stretch>
            <a:fillRect/>
          </a:stretch>
        </p:blipFill>
        <p:spPr>
          <a:xfrm>
            <a:off x="7884368" y="5694760"/>
            <a:ext cx="1081832" cy="1081832"/>
          </a:xfrm>
          <a:prstGeom prst="rect">
            <a:avLst/>
          </a:prstGeom>
        </p:spPr>
      </p:pic>
    </p:spTree>
    <p:extLst>
      <p:ext uri="{BB962C8B-B14F-4D97-AF65-F5344CB8AC3E}">
        <p14:creationId xmlns:p14="http://schemas.microsoft.com/office/powerpoint/2010/main" val="19037334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rtl="0" eaLnBrk="1" fontAlgn="base" hangingPunct="1">
        <a:spcBef>
          <a:spcPct val="0"/>
        </a:spcBef>
        <a:spcAft>
          <a:spcPct val="0"/>
        </a:spcAft>
        <a:defRPr kumimoji="1" sz="2800">
          <a:solidFill>
            <a:srgbClr val="A52131"/>
          </a:solidFill>
          <a:latin typeface="+mj-lt"/>
          <a:ea typeface="+mj-ea"/>
          <a:cs typeface="+mj-cs"/>
        </a:defRPr>
      </a:lvl1pPr>
      <a:lvl2pPr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2pPr>
      <a:lvl3pPr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3pPr>
      <a:lvl4pPr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4pPr>
      <a:lvl5pPr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5pPr>
      <a:lvl6pPr marL="457200"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6pPr>
      <a:lvl7pPr marL="914400"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7pPr>
      <a:lvl8pPr marL="1371600"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8pPr>
      <a:lvl9pPr marL="1828800" algn="l" rtl="0" eaLnBrk="1" fontAlgn="base" hangingPunct="1">
        <a:spcBef>
          <a:spcPct val="0"/>
        </a:spcBef>
        <a:spcAft>
          <a:spcPct val="0"/>
        </a:spcAft>
        <a:defRPr kumimoji="1" sz="2800">
          <a:solidFill>
            <a:srgbClr val="A52131"/>
          </a:solidFill>
          <a:latin typeface="Times New Roman" pitchFamily="-111" charset="0"/>
          <a:ea typeface="ヒラギノ丸ゴ Pro W4" pitchFamily="-111" charset="-128"/>
          <a:cs typeface="ヒラギノ丸ゴ Pro W4" pitchFamily="-111" charset="-128"/>
        </a:defRPr>
      </a:lvl9pPr>
    </p:titleStyle>
    <p:bodyStyle>
      <a:lvl1pPr marL="342900" indent="-342900" algn="l" rtl="0" eaLnBrk="1" fontAlgn="base" hangingPunct="1">
        <a:spcBef>
          <a:spcPct val="20000"/>
        </a:spcBef>
        <a:spcAft>
          <a:spcPct val="0"/>
        </a:spcAft>
        <a:buChar char="•"/>
        <a:defRPr kumimoji="1"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tags" Target="../tags/tag8.xml"/><Relationship Id="rId6" Type="http://schemas.microsoft.com/office/2011/relationships/inkAction" Target="../ink/inkAction4.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9.xml"/><Relationship Id="rId6" Type="http://schemas.microsoft.com/office/2011/relationships/inkAction" Target="../ink/inkAction5.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10.png"/><Relationship Id="rId5" Type="http://schemas.openxmlformats.org/officeDocument/2006/relationships/image" Target="../media/image410.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7.m4a"/><Relationship Id="rId7" Type="http://schemas.microsoft.com/office/2011/relationships/inkAction" Target="../ink/inkAction7.xml"/><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8.m4a"/><Relationship Id="rId7" Type="http://schemas.microsoft.com/office/2011/relationships/inkAction" Target="../ink/inkAction8.xml"/><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9.m4a"/><Relationship Id="rId7" Type="http://schemas.openxmlformats.org/officeDocument/2006/relationships/image" Target="../media/image16.png"/><Relationship Id="rId2" Type="http://schemas.microsoft.com/office/2007/relationships/media" Target="../media/media19.m4a"/><Relationship Id="rId1" Type="http://schemas.openxmlformats.org/officeDocument/2006/relationships/tags" Target="../tags/tag14.xml"/><Relationship Id="rId6" Type="http://schemas.microsoft.com/office/2011/relationships/inkAction" Target="../ink/inkAction9.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1.m4a"/><Relationship Id="rId7" Type="http://schemas.microsoft.com/office/2011/relationships/inkAction" Target="../ink/inkAction10.xml"/><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2.m4a"/><Relationship Id="rId7" Type="http://schemas.openxmlformats.org/officeDocument/2006/relationships/image" Target="../media/image20.png"/><Relationship Id="rId2" Type="http://schemas.microsoft.com/office/2007/relationships/media" Target="../media/media22.m4a"/><Relationship Id="rId1" Type="http://schemas.openxmlformats.org/officeDocument/2006/relationships/tags" Target="../tags/tag17.xml"/><Relationship Id="rId6" Type="http://schemas.microsoft.com/office/2011/relationships/inkAction" Target="../ink/inkAction11.xml"/><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8.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11/relationships/inkAction" Target="../ink/inkAction12.xml"/><Relationship Id="rId3" Type="http://schemas.openxmlformats.org/officeDocument/2006/relationships/audio" Target="../media/media24.m4a"/><Relationship Id="rId7" Type="http://schemas.openxmlformats.org/officeDocument/2006/relationships/image" Target="../media/image120.png"/><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110.png"/><Relationship Id="rId5" Type="http://schemas.openxmlformats.org/officeDocument/2006/relationships/notesSlide" Target="../notesSlides/notesSlide20.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5.m4a"/><Relationship Id="rId7" Type="http://schemas.openxmlformats.org/officeDocument/2006/relationships/image" Target="../media/image23.png"/><Relationship Id="rId12" Type="http://schemas.openxmlformats.org/officeDocument/2006/relationships/image" Target="../media/image3.png"/><Relationship Id="rId2" Type="http://schemas.microsoft.com/office/2007/relationships/media" Target="../media/media25.m4a"/><Relationship Id="rId1" Type="http://schemas.openxmlformats.org/officeDocument/2006/relationships/tags" Target="../tags/tag20.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notesSlide" Target="../notesSlides/notesSlide21.xml"/><Relationship Id="rId10" Type="http://schemas.microsoft.com/office/2011/relationships/inkAction" Target="../ink/inkAction13.xml"/><Relationship Id="rId4" Type="http://schemas.openxmlformats.org/officeDocument/2006/relationships/slideLayout" Target="../slideLayouts/slideLayout2.xml"/><Relationship Id="rId9" Type="http://schemas.openxmlformats.org/officeDocument/2006/relationships/image" Target="../media/image190.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6.m4a"/><Relationship Id="rId7" Type="http://schemas.microsoft.com/office/2011/relationships/inkAction" Target="../ink/inkAction14.xml"/><Relationship Id="rId2" Type="http://schemas.microsoft.com/office/2007/relationships/media" Target="../media/media26.m4a"/><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microsoft.com/office/2011/relationships/inkAction" Target="../ink/inkAction15.xml"/><Relationship Id="rId3" Type="http://schemas.openxmlformats.org/officeDocument/2006/relationships/audio" Target="../media/media27.m4a"/><Relationship Id="rId7" Type="http://schemas.openxmlformats.org/officeDocument/2006/relationships/image" Target="../media/image31.png"/><Relationship Id="rId2" Type="http://schemas.microsoft.com/office/2007/relationships/media" Target="../media/media27.m4a"/><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m4a"/><Relationship Id="rId7" Type="http://schemas.openxmlformats.org/officeDocument/2006/relationships/image" Target="../media/image34.png"/><Relationship Id="rId2" Type="http://schemas.microsoft.com/office/2007/relationships/media" Target="../media/media28.m4a"/><Relationship Id="rId1" Type="http://schemas.openxmlformats.org/officeDocument/2006/relationships/tags" Target="../tags/tag23.xml"/><Relationship Id="rId6" Type="http://schemas.microsoft.com/office/2011/relationships/inkAction" Target="../ink/inkAction16.xml"/><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microsoft.com/office/2011/relationships/inkAction" Target="../ink/inkAction1.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6.xml"/><Relationship Id="rId6" Type="http://schemas.microsoft.com/office/2011/relationships/inkAction" Target="../ink/inkAction2.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6.png"/><Relationship Id="rId5" Type="http://schemas.microsoft.com/office/2011/relationships/inkAction" Target="../ink/inkAction3.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37828" y="1484784"/>
            <a:ext cx="7772400" cy="1080120"/>
          </a:xfrm>
        </p:spPr>
        <p:txBody>
          <a:bodyPr>
            <a:normAutofit/>
          </a:bodyPr>
          <a:lstStyle/>
          <a:p>
            <a:r>
              <a:rPr kumimoji="1" lang="en-US" altLang="ja-JP" dirty="0"/>
              <a:t>Chapter </a:t>
            </a:r>
            <a:r>
              <a:rPr kumimoji="1" lang="en-US" altLang="zh-CN" dirty="0"/>
              <a:t>13</a:t>
            </a:r>
            <a:r>
              <a:rPr kumimoji="1" lang="en-US" altLang="ja-JP" dirty="0"/>
              <a:t>:   </a:t>
            </a:r>
            <a:r>
              <a:rPr kumimoji="1" lang="en-US" altLang="zh-CN" dirty="0"/>
              <a:t>Reference </a:t>
            </a:r>
            <a:endParaRPr kumimoji="1" lang="ja-JP" altLang="en-US" dirty="0"/>
          </a:p>
        </p:txBody>
      </p:sp>
      <p:sp>
        <p:nvSpPr>
          <p:cNvPr id="3" name="サブタイトル 2"/>
          <p:cNvSpPr>
            <a:spLocks noGrp="1"/>
          </p:cNvSpPr>
          <p:nvPr>
            <p:ph type="subTitle" idx="1"/>
          </p:nvPr>
        </p:nvSpPr>
        <p:spPr>
          <a:xfrm>
            <a:off x="971600" y="3068960"/>
            <a:ext cx="7304856" cy="3024336"/>
          </a:xfrm>
        </p:spPr>
        <p:txBody>
          <a:bodyPr>
            <a:normAutofit/>
          </a:bodyPr>
          <a:lstStyle/>
          <a:p>
            <a:r>
              <a:rPr kumimoji="1" lang="en-US" altLang="zh-CN" dirty="0">
                <a:solidFill>
                  <a:schemeClr val="bg2">
                    <a:lumMod val="25000"/>
                  </a:schemeClr>
                </a:solidFill>
                <a:latin typeface="+mn-lt"/>
                <a:cs typeface="Times New Roman" panose="02020603050405020304" pitchFamily="18" charset="0"/>
              </a:rPr>
              <a:t>Why reference </a:t>
            </a:r>
          </a:p>
          <a:p>
            <a:r>
              <a:rPr kumimoji="1" lang="en-US" altLang="zh-CN" dirty="0">
                <a:solidFill>
                  <a:schemeClr val="bg2">
                    <a:lumMod val="25000"/>
                  </a:schemeClr>
                </a:solidFill>
                <a:latin typeface="+mn-lt"/>
                <a:cs typeface="Times New Roman" panose="02020603050405020304" pitchFamily="18" charset="0"/>
              </a:rPr>
              <a:t>Evaluation</a:t>
            </a:r>
          </a:p>
          <a:p>
            <a:r>
              <a:rPr kumimoji="1" lang="en-US" altLang="zh-CN" dirty="0">
                <a:solidFill>
                  <a:schemeClr val="bg2">
                    <a:lumMod val="25000"/>
                  </a:schemeClr>
                </a:solidFill>
                <a:latin typeface="+mn-lt"/>
                <a:cs typeface="Times New Roman" panose="02020603050405020304" pitchFamily="18" charset="0"/>
              </a:rPr>
              <a:t>Typing</a:t>
            </a:r>
          </a:p>
          <a:p>
            <a:r>
              <a:rPr kumimoji="1" lang="en-US" altLang="zh-CN" dirty="0">
                <a:solidFill>
                  <a:schemeClr val="bg2">
                    <a:lumMod val="25000"/>
                  </a:schemeClr>
                </a:solidFill>
                <a:latin typeface="+mn-lt"/>
                <a:cs typeface="Times New Roman" panose="02020603050405020304" pitchFamily="18" charset="0"/>
              </a:rPr>
              <a:t>Store </a:t>
            </a:r>
            <a:r>
              <a:rPr kumimoji="1" lang="en-US" altLang="zh-CN" dirty="0" err="1">
                <a:solidFill>
                  <a:schemeClr val="bg2">
                    <a:lumMod val="25000"/>
                  </a:schemeClr>
                </a:solidFill>
                <a:latin typeface="+mn-lt"/>
                <a:cs typeface="Times New Roman" panose="02020603050405020304" pitchFamily="18" charset="0"/>
              </a:rPr>
              <a:t>Typings</a:t>
            </a:r>
            <a:endParaRPr kumimoji="1" lang="en-US" altLang="zh-CN" dirty="0">
              <a:solidFill>
                <a:schemeClr val="bg2">
                  <a:lumMod val="25000"/>
                </a:schemeClr>
              </a:solidFill>
              <a:latin typeface="+mn-lt"/>
              <a:cs typeface="Times New Roman" panose="02020603050405020304" pitchFamily="18" charset="0"/>
            </a:endParaRPr>
          </a:p>
          <a:p>
            <a:r>
              <a:rPr kumimoji="1" lang="en-US" altLang="zh-CN" dirty="0">
                <a:solidFill>
                  <a:schemeClr val="bg2">
                    <a:lumMod val="25000"/>
                  </a:schemeClr>
                </a:solidFill>
                <a:latin typeface="+mn-lt"/>
                <a:cs typeface="Times New Roman" panose="02020603050405020304" pitchFamily="18" charset="0"/>
              </a:rPr>
              <a:t>Safety</a:t>
            </a:r>
          </a:p>
        </p:txBody>
      </p:sp>
      <p:pic>
        <p:nvPicPr>
          <p:cNvPr id="19" name="音频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0490605"/>
      </p:ext>
    </p:extLst>
  </p:cSld>
  <p:clrMapOvr>
    <a:masterClrMapping/>
  </p:clrMapOvr>
  <mc:AlternateContent xmlns:mc="http://schemas.openxmlformats.org/markup-compatibility/2006" xmlns:p14="http://schemas.microsoft.com/office/powerpoint/2010/main">
    <mc:Choice Requires="p14">
      <p:transition spd="slow" p14:dur="2000" advTm="65137"/>
    </mc:Choice>
    <mc:Fallback xmlns="">
      <p:transition spd="slow" advTm="6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Reference</a:t>
            </a:r>
            <a:endParaRPr lang="zh-CN" altLang="en-US" dirty="0"/>
          </a:p>
        </p:txBody>
      </p:sp>
      <p:sp>
        <p:nvSpPr>
          <p:cNvPr id="3" name="内容占位符 2"/>
          <p:cNvSpPr>
            <a:spLocks noGrp="1"/>
          </p:cNvSpPr>
          <p:nvPr>
            <p:ph idx="1"/>
          </p:nvPr>
        </p:nvSpPr>
        <p:spPr>
          <a:xfrm>
            <a:off x="251520" y="1196752"/>
            <a:ext cx="8568952" cy="5040560"/>
          </a:xfrm>
        </p:spPr>
        <p:txBody>
          <a:bodyPr/>
          <a:lstStyle/>
          <a:p>
            <a:pPr marL="400050" lvl="1" indent="-311150">
              <a:buNone/>
            </a:pPr>
            <a:r>
              <a:rPr lang="en-US" altLang="zh-CN" sz="2800" dirty="0"/>
              <a:t>Basic operations</a:t>
            </a:r>
          </a:p>
          <a:p>
            <a:pPr marL="717550" lvl="1" indent="-358775"/>
            <a:r>
              <a:rPr lang="en-US" altLang="zh-CN" sz="2800" dirty="0">
                <a:solidFill>
                  <a:srgbClr val="0000FF"/>
                </a:solidFill>
              </a:rPr>
              <a:t>allocation</a:t>
            </a:r>
            <a:r>
              <a:rPr lang="en-US" altLang="zh-CN" sz="2800" dirty="0"/>
              <a:t>    		ref (operator) </a:t>
            </a:r>
          </a:p>
          <a:p>
            <a:pPr marL="717550" lvl="1" indent="-358775"/>
            <a:r>
              <a:rPr lang="en-US" altLang="zh-CN" sz="2800" dirty="0">
                <a:solidFill>
                  <a:srgbClr val="C00000"/>
                </a:solidFill>
              </a:rPr>
              <a:t>dereferencing</a:t>
            </a:r>
            <a:r>
              <a:rPr lang="en-US" altLang="zh-CN" sz="2800" dirty="0"/>
              <a:t> 	! </a:t>
            </a:r>
          </a:p>
          <a:p>
            <a:pPr marL="717550" lvl="1" indent="-358775"/>
            <a:r>
              <a:rPr lang="en-US" altLang="zh-CN" sz="2800" dirty="0">
                <a:solidFill>
                  <a:srgbClr val="7030A0"/>
                </a:solidFill>
              </a:rPr>
              <a:t>assignment</a:t>
            </a:r>
            <a:r>
              <a:rPr lang="en-US" altLang="zh-CN" sz="2800" dirty="0"/>
              <a:t>  		:=</a:t>
            </a:r>
          </a:p>
          <a:p>
            <a:pPr marL="400050" lvl="1" indent="-223838">
              <a:buNone/>
            </a:pPr>
            <a:endParaRPr lang="en-US" altLang="zh-CN" sz="1200" dirty="0"/>
          </a:p>
          <a:p>
            <a:pPr marL="400050" lvl="1" indent="-223838">
              <a:buNone/>
            </a:pPr>
            <a:r>
              <a:rPr lang="en-US" altLang="zh-CN" sz="2800" dirty="0"/>
              <a:t>Is there any difference between the expressions of ?</a:t>
            </a:r>
          </a:p>
          <a:p>
            <a:pPr marL="400050" lvl="1" indent="0">
              <a:buNone/>
            </a:pPr>
            <a:r>
              <a:rPr lang="en-US" altLang="zh-CN" sz="2800" dirty="0"/>
              <a:t>5 + 8; </a:t>
            </a:r>
          </a:p>
          <a:p>
            <a:pPr marL="400050" lvl="1" indent="0">
              <a:buNone/>
            </a:pPr>
            <a:r>
              <a:rPr lang="en-US" altLang="zh-CN" sz="2800" dirty="0"/>
              <a:t>r: =7;</a:t>
            </a:r>
          </a:p>
          <a:p>
            <a:pPr marL="400050" lvl="1" indent="0">
              <a:buNone/>
            </a:pPr>
            <a:r>
              <a:rPr lang="en-US" altLang="zh-CN" sz="2800" dirty="0"/>
              <a:t>(r:=</a:t>
            </a:r>
            <a:r>
              <a:rPr lang="en-US" altLang="zh-CN" sz="2800" dirty="0" err="1"/>
              <a:t>succ</a:t>
            </a:r>
            <a:r>
              <a:rPr lang="en-US" altLang="zh-CN" sz="2800" dirty="0"/>
              <a:t>(!r); !r)</a:t>
            </a:r>
          </a:p>
          <a:p>
            <a:pPr marL="0" indent="0">
              <a:buNone/>
            </a:pPr>
            <a:endParaRPr lang="zh-CN" alt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墨迹 5"/>
              <p14:cNvContentPartPr/>
              <p14:nvPr>
                <p:extLst>
                  <p:ext uri="{42D2F446-02D8-4167-A562-619A0277C38B}">
                    <p15:isNarration xmlns:p15="http://schemas.microsoft.com/office/powerpoint/2012/main" val="1"/>
                  </p:ext>
                </p:extLst>
              </p14:nvPr>
            </p14:nvContentPartPr>
            <p14:xfrm>
              <a:off x="3816360" y="2825640"/>
              <a:ext cx="717840" cy="451440"/>
            </p14:xfrm>
          </p:contentPart>
        </mc:Choice>
        <mc:Fallback xmlns="">
          <p:pic>
            <p:nvPicPr>
              <p:cNvPr id="6" name="墨迹 5"/>
              <p:cNvPicPr>
                <a:picLocks noGrp="1" noRot="1" noChangeAspect="1" noMove="1" noResize="1" noEditPoints="1" noAdjustHandles="1" noChangeArrowheads="1" noChangeShapeType="1"/>
              </p:cNvPicPr>
              <p:nvPr/>
            </p:nvPicPr>
            <p:blipFill>
              <a:blip r:embed="rId7"/>
              <a:stretch>
                <a:fillRect/>
              </a:stretch>
            </p:blipFill>
            <p:spPr>
              <a:xfrm>
                <a:off x="3807000" y="2816280"/>
                <a:ext cx="736560" cy="470160"/>
              </a:xfrm>
              <a:prstGeom prst="rect">
                <a:avLst/>
              </a:prstGeom>
            </p:spPr>
          </p:pic>
        </mc:Fallback>
      </mc:AlternateContent>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6358597"/>
      </p:ext>
    </p:extLst>
  </p:cSld>
  <p:clrMapOvr>
    <a:masterClrMapping/>
  </p:clrMapOvr>
  <mc:AlternateContent xmlns:mc="http://schemas.openxmlformats.org/markup-compatibility/2006" xmlns:p14="http://schemas.microsoft.com/office/powerpoint/2010/main">
    <mc:Choice Requires="p14">
      <p:transition spd="slow" p14:dur="2000" advTm="91360"/>
    </mc:Choice>
    <mc:Fallback xmlns="">
      <p:transition spd="slow" advTm="9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Aliasing</a:t>
            </a:r>
            <a:endParaRPr lang="zh-CN" altLang="en-US" dirty="0"/>
          </a:p>
        </p:txBody>
      </p:sp>
      <p:sp>
        <p:nvSpPr>
          <p:cNvPr id="3" name="内容占位符 2"/>
          <p:cNvSpPr>
            <a:spLocks noGrp="1"/>
          </p:cNvSpPr>
          <p:nvPr>
            <p:ph idx="1"/>
          </p:nvPr>
        </p:nvSpPr>
        <p:spPr>
          <a:xfrm>
            <a:off x="189226" y="1196753"/>
            <a:ext cx="8579296" cy="869061"/>
          </a:xfrm>
        </p:spPr>
        <p:txBody>
          <a:bodyPr>
            <a:normAutofit fontScale="92500" lnSpcReduction="20000"/>
          </a:bodyPr>
          <a:lstStyle/>
          <a:p>
            <a:pPr marL="0" indent="0" algn="just">
              <a:buNone/>
            </a:pPr>
            <a:r>
              <a:rPr lang="en-US" altLang="zh-CN" sz="2800" dirty="0"/>
              <a:t>A value of </a:t>
            </a:r>
            <a:r>
              <a:rPr lang="en-US" altLang="zh-CN" dirty="0"/>
              <a:t>type</a:t>
            </a:r>
            <a:r>
              <a:rPr lang="en-US" altLang="zh-CN" dirty="0">
                <a:solidFill>
                  <a:srgbClr val="0000FF"/>
                </a:solidFill>
                <a:latin typeface="Century" panose="02040604050505020304" pitchFamily="18" charset="0"/>
              </a:rPr>
              <a:t> r</a:t>
            </a:r>
            <a:r>
              <a:rPr lang="en-US" altLang="zh-CN" sz="2800" dirty="0">
                <a:solidFill>
                  <a:srgbClr val="0000FF"/>
                </a:solidFill>
                <a:latin typeface="Century" panose="02040604050505020304" pitchFamily="18" charset="0"/>
              </a:rPr>
              <a:t>ef T</a:t>
            </a:r>
            <a:r>
              <a:rPr lang="en-US" altLang="zh-CN" sz="2800" dirty="0"/>
              <a:t> is </a:t>
            </a:r>
            <a:r>
              <a:rPr lang="en-US" altLang="zh-CN" sz="2800" dirty="0">
                <a:solidFill>
                  <a:srgbClr val="C00000"/>
                </a:solidFill>
              </a:rPr>
              <a:t>a </a:t>
            </a:r>
            <a:r>
              <a:rPr lang="en-US" altLang="zh-CN" sz="2800" i="1" dirty="0">
                <a:solidFill>
                  <a:srgbClr val="C00000"/>
                </a:solidFill>
              </a:rPr>
              <a:t>pointer</a:t>
            </a:r>
            <a:r>
              <a:rPr lang="en-US" altLang="zh-CN" sz="2800" dirty="0">
                <a:solidFill>
                  <a:srgbClr val="C00000"/>
                </a:solidFill>
              </a:rPr>
              <a:t> </a:t>
            </a:r>
            <a:r>
              <a:rPr lang="en-US" altLang="zh-CN" sz="2800" dirty="0"/>
              <a:t>to a cell holding a value of type </a:t>
            </a:r>
            <a:r>
              <a:rPr lang="en-US" altLang="zh-CN" dirty="0">
                <a:solidFill>
                  <a:srgbClr val="0000FF"/>
                </a:solidFill>
                <a:latin typeface="Century" panose="02040604050505020304" pitchFamily="18" charset="0"/>
              </a:rPr>
              <a:t>T</a:t>
            </a:r>
            <a:r>
              <a:rPr lang="en-US" altLang="zh-CN" sz="2800" dirty="0"/>
              <a:t>.</a:t>
            </a:r>
            <a:endParaRPr lang="zh-CN" altLang="en-US" sz="2800" dirty="0"/>
          </a:p>
        </p:txBody>
      </p:sp>
      <p:sp>
        <p:nvSpPr>
          <p:cNvPr id="4" name="圆角矩形 3"/>
          <p:cNvSpPr/>
          <p:nvPr/>
        </p:nvSpPr>
        <p:spPr>
          <a:xfrm>
            <a:off x="4361153" y="2530515"/>
            <a:ext cx="648072"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4456803" y="2532239"/>
            <a:ext cx="456771" cy="400110"/>
          </a:xfrm>
          <a:prstGeom prst="rect">
            <a:avLst/>
          </a:prstGeom>
          <a:noFill/>
        </p:spPr>
        <p:txBody>
          <a:bodyPr wrap="square" rtlCol="0">
            <a:spAutoFit/>
          </a:bodyPr>
          <a:lstStyle/>
          <a:p>
            <a:pPr algn="ctr"/>
            <a:r>
              <a:rPr lang="en-US" altLang="zh-CN" sz="2000" dirty="0"/>
              <a:t>5</a:t>
            </a:r>
            <a:endParaRPr lang="zh-CN" altLang="en-US" sz="2000" dirty="0"/>
          </a:p>
        </p:txBody>
      </p:sp>
      <p:cxnSp>
        <p:nvCxnSpPr>
          <p:cNvPr id="7" name="直接箭头连接符 6"/>
          <p:cNvCxnSpPr>
            <a:stCxn id="11" idx="3"/>
          </p:cNvCxnSpPr>
          <p:nvPr/>
        </p:nvCxnSpPr>
        <p:spPr>
          <a:xfrm>
            <a:off x="4091341" y="2114739"/>
            <a:ext cx="324036" cy="38459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39150" y="1853129"/>
            <a:ext cx="652191" cy="523220"/>
          </a:xfrm>
          <a:prstGeom prst="rect">
            <a:avLst/>
          </a:prstGeom>
          <a:noFill/>
        </p:spPr>
        <p:txBody>
          <a:bodyPr wrap="square" rtlCol="0">
            <a:spAutoFit/>
          </a:bodyPr>
          <a:lstStyle/>
          <a:p>
            <a:pPr algn="ctr"/>
            <a:r>
              <a:rPr lang="en-US" altLang="zh-CN" sz="2800" dirty="0"/>
              <a:t>r = </a:t>
            </a:r>
            <a:endParaRPr lang="zh-CN" altLang="en-US" sz="2800" dirty="0"/>
          </a:p>
        </p:txBody>
      </p:sp>
      <p:sp>
        <p:nvSpPr>
          <p:cNvPr id="12" name="内容占位符 2"/>
          <p:cNvSpPr txBox="1">
            <a:spLocks/>
          </p:cNvSpPr>
          <p:nvPr/>
        </p:nvSpPr>
        <p:spPr>
          <a:xfrm>
            <a:off x="189226" y="3115976"/>
            <a:ext cx="8579296" cy="11167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altLang="zh-CN" dirty="0"/>
              <a:t>If this value is “</a:t>
            </a:r>
            <a:r>
              <a:rPr lang="en-US" altLang="zh-CN" i="1" dirty="0">
                <a:solidFill>
                  <a:srgbClr val="C00000"/>
                </a:solidFill>
              </a:rPr>
              <a:t>copied</a:t>
            </a:r>
            <a:r>
              <a:rPr lang="en-US" altLang="zh-CN" dirty="0"/>
              <a:t>” by assigning it to another variable</a:t>
            </a:r>
            <a:r>
              <a:rPr lang="zh-CN" altLang="en-US" dirty="0"/>
              <a:t>： </a:t>
            </a:r>
            <a:r>
              <a:rPr lang="en-US" altLang="zh-CN" dirty="0"/>
              <a:t>s=r;  </a:t>
            </a:r>
            <a:r>
              <a:rPr lang="en-US" altLang="zh-CN" dirty="0">
                <a:solidFill>
                  <a:srgbClr val="C00000"/>
                </a:solidFill>
              </a:rPr>
              <a:t>the cell </a:t>
            </a:r>
            <a:r>
              <a:rPr lang="en-US" altLang="zh-CN" dirty="0"/>
              <a:t>pointed to </a:t>
            </a:r>
            <a:r>
              <a:rPr lang="en-US" altLang="zh-CN" dirty="0">
                <a:solidFill>
                  <a:srgbClr val="C00000"/>
                </a:solidFill>
              </a:rPr>
              <a:t>is not copied</a:t>
            </a:r>
            <a:r>
              <a:rPr lang="en-US" altLang="zh-CN" dirty="0"/>
              <a:t>.   ( </a:t>
            </a:r>
            <a:r>
              <a:rPr lang="en-US" altLang="zh-CN" i="1" dirty="0">
                <a:solidFill>
                  <a:srgbClr val="0000FF"/>
                </a:solidFill>
              </a:rPr>
              <a:t>r</a:t>
            </a:r>
            <a:r>
              <a:rPr lang="en-US" altLang="zh-CN" dirty="0"/>
              <a:t> and </a:t>
            </a:r>
            <a:r>
              <a:rPr lang="en-US" altLang="zh-CN" i="1" dirty="0">
                <a:solidFill>
                  <a:srgbClr val="0000FF"/>
                </a:solidFill>
              </a:rPr>
              <a:t>s</a:t>
            </a:r>
            <a:r>
              <a:rPr lang="en-US" altLang="zh-CN" dirty="0"/>
              <a:t> are </a:t>
            </a:r>
            <a:r>
              <a:rPr lang="en-US" altLang="zh-CN" i="1" dirty="0">
                <a:solidFill>
                  <a:srgbClr val="C00000"/>
                </a:solidFill>
              </a:rPr>
              <a:t>aliases</a:t>
            </a:r>
            <a:r>
              <a:rPr lang="en-US" altLang="zh-CN" dirty="0"/>
              <a:t>)</a:t>
            </a:r>
            <a:endParaRPr lang="zh-CN" altLang="en-US" dirty="0"/>
          </a:p>
        </p:txBody>
      </p:sp>
      <p:sp>
        <p:nvSpPr>
          <p:cNvPr id="16" name="TextBox 15"/>
          <p:cNvSpPr txBox="1"/>
          <p:nvPr/>
        </p:nvSpPr>
        <p:spPr>
          <a:xfrm>
            <a:off x="3926528" y="5034457"/>
            <a:ext cx="498197" cy="400110"/>
          </a:xfrm>
          <a:prstGeom prst="rect">
            <a:avLst/>
          </a:prstGeom>
          <a:noFill/>
        </p:spPr>
        <p:txBody>
          <a:bodyPr wrap="square" rtlCol="0">
            <a:spAutoFit/>
          </a:bodyPr>
          <a:lstStyle/>
          <a:p>
            <a:pPr algn="ctr"/>
            <a:r>
              <a:rPr lang="en-US" altLang="zh-CN" sz="2000" dirty="0"/>
              <a:t>5</a:t>
            </a:r>
            <a:endParaRPr lang="zh-CN" altLang="en-US" sz="2000" dirty="0"/>
          </a:p>
        </p:txBody>
      </p:sp>
      <p:cxnSp>
        <p:nvCxnSpPr>
          <p:cNvPr id="17" name="直接箭头连接符 16"/>
          <p:cNvCxnSpPr/>
          <p:nvPr/>
        </p:nvCxnSpPr>
        <p:spPr>
          <a:xfrm>
            <a:off x="3602492" y="4463215"/>
            <a:ext cx="324036" cy="53833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86959" y="4135005"/>
            <a:ext cx="652191" cy="523220"/>
          </a:xfrm>
          <a:prstGeom prst="rect">
            <a:avLst/>
          </a:prstGeom>
          <a:noFill/>
        </p:spPr>
        <p:txBody>
          <a:bodyPr wrap="square" rtlCol="0">
            <a:spAutoFit/>
          </a:bodyPr>
          <a:lstStyle/>
          <a:p>
            <a:pPr algn="ctr"/>
            <a:r>
              <a:rPr lang="en-US" altLang="zh-CN" sz="2800" dirty="0"/>
              <a:t>r = </a:t>
            </a:r>
            <a:endParaRPr lang="zh-CN" altLang="en-US" sz="2800" dirty="0"/>
          </a:p>
        </p:txBody>
      </p:sp>
      <p:sp>
        <p:nvSpPr>
          <p:cNvPr id="19" name="圆角矩形 18"/>
          <p:cNvSpPr/>
          <p:nvPr/>
        </p:nvSpPr>
        <p:spPr>
          <a:xfrm>
            <a:off x="3830802" y="5034457"/>
            <a:ext cx="648072"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a:stCxn id="21" idx="3"/>
          </p:cNvCxnSpPr>
          <p:nvPr/>
        </p:nvCxnSpPr>
        <p:spPr>
          <a:xfrm flipH="1">
            <a:off x="4413267" y="4396615"/>
            <a:ext cx="649590" cy="58891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19523" y="4135005"/>
            <a:ext cx="643334" cy="523220"/>
          </a:xfrm>
          <a:prstGeom prst="rect">
            <a:avLst/>
          </a:prstGeom>
          <a:noFill/>
        </p:spPr>
        <p:txBody>
          <a:bodyPr wrap="square" rtlCol="0">
            <a:spAutoFit/>
          </a:bodyPr>
          <a:lstStyle/>
          <a:p>
            <a:pPr algn="ctr"/>
            <a:r>
              <a:rPr lang="en-US" altLang="zh-CN" sz="2800" dirty="0"/>
              <a:t>s = </a:t>
            </a:r>
            <a:endParaRPr lang="zh-CN" altLang="en-US" sz="2800" dirty="0"/>
          </a:p>
        </p:txBody>
      </p:sp>
      <p:sp>
        <p:nvSpPr>
          <p:cNvPr id="24" name="内容占位符 2"/>
          <p:cNvSpPr txBox="1">
            <a:spLocks/>
          </p:cNvSpPr>
          <p:nvPr/>
        </p:nvSpPr>
        <p:spPr>
          <a:xfrm>
            <a:off x="189226" y="5491274"/>
            <a:ext cx="8579296" cy="11167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altLang="zh-CN" dirty="0"/>
              <a:t>So we can change </a:t>
            </a:r>
            <a:r>
              <a:rPr lang="en-US" altLang="zh-CN" dirty="0">
                <a:solidFill>
                  <a:srgbClr val="0000FF"/>
                </a:solidFill>
                <a:latin typeface="Century" panose="02040604050505020304" pitchFamily="18" charset="0"/>
              </a:rPr>
              <a:t>r </a:t>
            </a:r>
            <a:r>
              <a:rPr lang="en-US" altLang="zh-CN" dirty="0"/>
              <a:t>by assigning to </a:t>
            </a:r>
            <a:r>
              <a:rPr lang="en-US" altLang="zh-CN" dirty="0">
                <a:solidFill>
                  <a:srgbClr val="0000FF"/>
                </a:solidFill>
                <a:latin typeface="Century" panose="02040604050505020304" pitchFamily="18" charset="0"/>
              </a:rPr>
              <a:t>s</a:t>
            </a:r>
            <a:r>
              <a:rPr lang="en-US" altLang="zh-CN" dirty="0"/>
              <a:t>:</a:t>
            </a:r>
          </a:p>
          <a:p>
            <a:pPr marL="0" indent="0" algn="just">
              <a:buNone/>
            </a:pPr>
            <a:r>
              <a:rPr lang="en-US" altLang="zh-CN" dirty="0"/>
              <a:t>       (s:=10; !r)</a:t>
            </a:r>
            <a:endParaRPr lang="zh-CN" alt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5" name="墨迹 14"/>
              <p14:cNvContentPartPr/>
              <p14:nvPr>
                <p:extLst>
                  <p:ext uri="{42D2F446-02D8-4167-A562-619A0277C38B}">
                    <p15:isNarration xmlns:p15="http://schemas.microsoft.com/office/powerpoint/2012/main" val="1"/>
                  </p:ext>
                </p:extLst>
              </p14:nvPr>
            </p14:nvContentPartPr>
            <p14:xfrm>
              <a:off x="1898640" y="876240"/>
              <a:ext cx="5493240" cy="4699440"/>
            </p14:xfrm>
          </p:contentPart>
        </mc:Choice>
        <mc:Fallback xmlns="">
          <p:pic>
            <p:nvPicPr>
              <p:cNvPr id="15" name="墨迹 14"/>
              <p:cNvPicPr>
                <a:picLocks noGrp="1" noRot="1" noChangeAspect="1" noMove="1" noResize="1" noEditPoints="1" noAdjustHandles="1" noChangeArrowheads="1" noChangeShapeType="1"/>
              </p:cNvPicPr>
              <p:nvPr/>
            </p:nvPicPr>
            <p:blipFill>
              <a:blip r:embed="rId7"/>
              <a:stretch>
                <a:fillRect/>
              </a:stretch>
            </p:blipFill>
            <p:spPr>
              <a:xfrm>
                <a:off x="1889280" y="866880"/>
                <a:ext cx="5511960" cy="4718160"/>
              </a:xfrm>
              <a:prstGeom prst="rect">
                <a:avLst/>
              </a:prstGeom>
            </p:spPr>
          </p:pic>
        </mc:Fallback>
      </mc:AlternateContent>
      <p:pic>
        <p:nvPicPr>
          <p:cNvPr id="22" name="音频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42050139"/>
      </p:ext>
    </p:extLst>
  </p:cSld>
  <p:clrMapOvr>
    <a:masterClrMapping/>
  </p:clrMapOvr>
  <mc:AlternateContent xmlns:mc="http://schemas.openxmlformats.org/markup-compatibility/2006" xmlns:p14="http://schemas.microsoft.com/office/powerpoint/2010/main">
    <mc:Choice Requires="p14">
      <p:transition spd="slow" p14:dur="2000" advTm="96838"/>
    </mc:Choice>
    <mc:Fallback xmlns="">
      <p:transition spd="slow" advTm="9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2"/>
                </p:tgtEl>
              </p:cMediaNode>
            </p:audio>
          </p:childTnLst>
        </p:cTn>
      </p:par>
    </p:tnLst>
    <p:bldLst>
      <p:bldP spid="4" grpId="0" animBg="1"/>
      <p:bldP spid="5" grpId="0"/>
      <p:bldP spid="11" grpId="0"/>
      <p:bldP spid="12" grpId="0"/>
      <p:bldP spid="16" grpId="0"/>
      <p:bldP spid="18" grpId="0"/>
      <p:bldP spid="19" grpId="0" animBg="1"/>
      <p:bldP spid="21"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Aliasing all around us</a:t>
            </a:r>
            <a:endParaRPr lang="zh-CN" altLang="en-US" dirty="0"/>
          </a:p>
        </p:txBody>
      </p:sp>
      <p:sp>
        <p:nvSpPr>
          <p:cNvPr id="3" name="内容占位符 2"/>
          <p:cNvSpPr>
            <a:spLocks noGrp="1"/>
          </p:cNvSpPr>
          <p:nvPr>
            <p:ph idx="1"/>
          </p:nvPr>
        </p:nvSpPr>
        <p:spPr>
          <a:xfrm>
            <a:off x="251520" y="1340768"/>
            <a:ext cx="8496944" cy="4752528"/>
          </a:xfrm>
        </p:spPr>
        <p:txBody>
          <a:bodyPr/>
          <a:lstStyle/>
          <a:p>
            <a:pPr marL="0" indent="0" algn="just">
              <a:buNone/>
            </a:pPr>
            <a:r>
              <a:rPr lang="en-US" altLang="zh-CN" dirty="0"/>
              <a:t>Reference cells are </a:t>
            </a:r>
            <a:r>
              <a:rPr lang="en-US" altLang="zh-CN" i="1" dirty="0">
                <a:solidFill>
                  <a:srgbClr val="0000FF"/>
                </a:solidFill>
              </a:rPr>
              <a:t>not the only language feature </a:t>
            </a:r>
            <a:r>
              <a:rPr lang="en-US" altLang="zh-CN" dirty="0"/>
              <a:t>that introduces the possibility of </a:t>
            </a:r>
            <a:r>
              <a:rPr lang="en-US" altLang="zh-CN" dirty="0">
                <a:solidFill>
                  <a:srgbClr val="0000FF"/>
                </a:solidFill>
              </a:rPr>
              <a:t>aliasin</a:t>
            </a:r>
            <a:r>
              <a:rPr lang="en-US" altLang="zh-CN" i="1" dirty="0">
                <a:solidFill>
                  <a:srgbClr val="0000FF"/>
                </a:solidFill>
              </a:rPr>
              <a:t>g</a:t>
            </a:r>
            <a:endParaRPr lang="en-US" altLang="zh-CN" dirty="0"/>
          </a:p>
          <a:p>
            <a:pPr marL="533400" lvl="1" indent="-346075" algn="just"/>
            <a:r>
              <a:rPr lang="en-US" altLang="zh-CN" dirty="0"/>
              <a:t>arrays</a:t>
            </a:r>
          </a:p>
          <a:p>
            <a:pPr marL="533400" lvl="1" indent="-346075" algn="just"/>
            <a:r>
              <a:rPr lang="en-US" altLang="zh-CN" dirty="0"/>
              <a:t>communication channels</a:t>
            </a:r>
          </a:p>
          <a:p>
            <a:pPr marL="533400" lvl="1" indent="-346075" algn="just"/>
            <a:r>
              <a:rPr lang="pt-BR" altLang="zh-CN" dirty="0"/>
              <a:t>I/O devices (disks, etc.)</a:t>
            </a:r>
            <a:endParaRPr lang="zh-CN" altLang="en-US" dirty="0"/>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6672855"/>
      </p:ext>
    </p:extLst>
  </p:cSld>
  <p:clrMapOvr>
    <a:masterClrMapping/>
  </p:clrMapOvr>
  <mc:AlternateContent xmlns:mc="http://schemas.openxmlformats.org/markup-compatibility/2006" xmlns:p14="http://schemas.microsoft.com/office/powerpoint/2010/main">
    <mc:Choice Requires="p14">
      <p:transition spd="slow" p14:dur="2000" advTm="25007"/>
    </mc:Choice>
    <mc:Fallback xmlns="">
      <p:transition spd="slow" advTm="2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difficulties of aliasing</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51520" y="1052736"/>
                <a:ext cx="8568952" cy="2232248"/>
              </a:xfrm>
            </p:spPr>
            <p:txBody>
              <a:bodyPr>
                <a:normAutofit fontScale="85000" lnSpcReduction="20000"/>
              </a:bodyPr>
              <a:lstStyle/>
              <a:p>
                <a:pPr marL="0" indent="0" algn="just">
                  <a:buNone/>
                </a:pPr>
                <a:r>
                  <a:rPr lang="en-US" altLang="zh-CN" dirty="0"/>
                  <a:t>The possibility of aliasing </a:t>
                </a:r>
                <a:r>
                  <a:rPr lang="en-US" altLang="zh-CN" i="1" dirty="0">
                    <a:solidFill>
                      <a:srgbClr val="C00000"/>
                    </a:solidFill>
                  </a:rPr>
                  <a:t>invalidates</a:t>
                </a:r>
                <a:r>
                  <a:rPr lang="en-US" altLang="zh-CN" dirty="0"/>
                  <a:t> all sorts of useful forms of </a:t>
                </a:r>
                <a:r>
                  <a:rPr lang="en-US" altLang="zh-CN" i="1" dirty="0">
                    <a:solidFill>
                      <a:srgbClr val="C00000"/>
                    </a:solidFill>
                  </a:rPr>
                  <a:t>reasoning about programs</a:t>
                </a:r>
                <a:r>
                  <a:rPr lang="en-US" altLang="zh-CN" dirty="0"/>
                  <a:t>, both </a:t>
                </a:r>
              </a:p>
              <a:p>
                <a:pPr marL="0" indent="0" algn="just">
                  <a:buNone/>
                </a:pPr>
                <a:r>
                  <a:rPr lang="en-US" altLang="zh-CN" i="1" dirty="0">
                    <a:solidFill>
                      <a:srgbClr val="0000FF"/>
                    </a:solidFill>
                  </a:rPr>
                  <a:t>by</a:t>
                </a:r>
                <a:r>
                  <a:rPr lang="en-US" altLang="zh-CN" dirty="0"/>
                  <a:t> </a:t>
                </a:r>
                <a:r>
                  <a:rPr lang="en-US" altLang="zh-CN" i="1" dirty="0">
                    <a:solidFill>
                      <a:srgbClr val="0000FF"/>
                    </a:solidFill>
                  </a:rPr>
                  <a:t>programmers</a:t>
                </a:r>
                <a:r>
                  <a:rPr lang="en-US" altLang="zh-CN" dirty="0"/>
                  <a:t>...</a:t>
                </a:r>
              </a:p>
              <a:p>
                <a:pPr marL="0" indent="0" algn="just">
                  <a:buNone/>
                </a:pPr>
                <a:r>
                  <a:rPr lang="en-US" altLang="zh-CN" dirty="0"/>
                  <a:t>  </a:t>
                </a:r>
                <a:r>
                  <a:rPr lang="en-US" altLang="zh-CN" sz="2400" dirty="0"/>
                  <a:t>e.g.,   function </a:t>
                </a:r>
              </a:p>
              <a:p>
                <a:pPr marL="0" indent="0" algn="just">
                  <a:buNone/>
                </a:pPr>
                <a:r>
                  <a:rPr lang="en-US" altLang="zh-CN" sz="2400" dirty="0"/>
                  <a:t>	</a:t>
                </a:r>
                <a14:m>
                  <m:oMath xmlns:m="http://schemas.openxmlformats.org/officeDocument/2006/math">
                    <m:r>
                      <a:rPr lang="en-US" altLang="zh-CN" sz="2400" b="0" i="1" smtClean="0">
                        <a:solidFill>
                          <a:srgbClr val="0000FF"/>
                        </a:solidFill>
                        <a:latin typeface="Cambria Math"/>
                      </a:rPr>
                      <m:t>𝜆</m:t>
                    </m:r>
                    <m:r>
                      <a:rPr lang="en-US" altLang="zh-CN" sz="2400" b="0" i="1" smtClean="0">
                        <a:solidFill>
                          <a:srgbClr val="0000FF"/>
                        </a:solidFill>
                        <a:latin typeface="Cambria Math"/>
                      </a:rPr>
                      <m:t>𝑟</m:t>
                    </m:r>
                    <m:r>
                      <a:rPr lang="en-US" altLang="zh-CN" sz="2400" b="0" i="1" smtClean="0">
                        <a:solidFill>
                          <a:srgbClr val="0000FF"/>
                        </a:solidFill>
                        <a:latin typeface="Cambria Math"/>
                      </a:rPr>
                      <m:t>:</m:t>
                    </m:r>
                    <m:r>
                      <a:rPr lang="en-US" altLang="zh-CN" sz="2400" b="0" i="1" smtClean="0">
                        <a:solidFill>
                          <a:srgbClr val="0000FF"/>
                        </a:solidFill>
                        <a:latin typeface="Cambria Math"/>
                      </a:rPr>
                      <m:t>𝑅𝑒𝑓</m:t>
                    </m:r>
                    <m:r>
                      <a:rPr lang="en-US" altLang="zh-CN" sz="2400" b="0" i="1" smtClean="0">
                        <a:solidFill>
                          <a:srgbClr val="0000FF"/>
                        </a:solidFill>
                        <a:latin typeface="Cambria Math"/>
                      </a:rPr>
                      <m:t> </m:t>
                    </m:r>
                    <m:r>
                      <a:rPr lang="en-US" altLang="zh-CN" sz="2400" b="0" i="1" smtClean="0">
                        <a:solidFill>
                          <a:srgbClr val="0000FF"/>
                        </a:solidFill>
                        <a:latin typeface="Cambria Math"/>
                      </a:rPr>
                      <m:t>𝑁𝑎𝑡</m:t>
                    </m:r>
                    <m:r>
                      <a:rPr lang="en-US" altLang="zh-CN" sz="2400" b="0" i="1" smtClean="0">
                        <a:solidFill>
                          <a:srgbClr val="0000FF"/>
                        </a:solidFill>
                        <a:latin typeface="Cambria Math"/>
                      </a:rPr>
                      <m:t>. </m:t>
                    </m:r>
                    <m:r>
                      <a:rPr lang="en-US" altLang="zh-CN" sz="2400" b="0" i="1" smtClean="0">
                        <a:solidFill>
                          <a:srgbClr val="0000FF"/>
                        </a:solidFill>
                        <a:latin typeface="Cambria Math"/>
                      </a:rPr>
                      <m:t>𝜆</m:t>
                    </m:r>
                    <m:r>
                      <a:rPr lang="en-US" altLang="zh-CN" sz="2400" b="0" i="1" smtClean="0">
                        <a:solidFill>
                          <a:srgbClr val="0000FF"/>
                        </a:solidFill>
                        <a:latin typeface="Cambria Math"/>
                      </a:rPr>
                      <m:t>𝑠</m:t>
                    </m:r>
                    <m:r>
                      <a:rPr lang="en-US" altLang="zh-CN" sz="2400" b="0" i="1" smtClean="0">
                        <a:solidFill>
                          <a:srgbClr val="0000FF"/>
                        </a:solidFill>
                        <a:latin typeface="Cambria Math"/>
                      </a:rPr>
                      <m:t>:</m:t>
                    </m:r>
                    <m:r>
                      <a:rPr lang="en-US" altLang="zh-CN" sz="2400" b="0" i="1" smtClean="0">
                        <a:solidFill>
                          <a:srgbClr val="0000FF"/>
                        </a:solidFill>
                        <a:latin typeface="Cambria Math"/>
                      </a:rPr>
                      <m:t>𝑅𝑒𝑓</m:t>
                    </m:r>
                    <m:r>
                      <a:rPr lang="en-US" altLang="zh-CN" sz="2400" b="0" i="1" smtClean="0">
                        <a:solidFill>
                          <a:srgbClr val="0000FF"/>
                        </a:solidFill>
                        <a:latin typeface="Cambria Math"/>
                      </a:rPr>
                      <m:t> </m:t>
                    </m:r>
                    <m:r>
                      <a:rPr lang="en-US" altLang="zh-CN" sz="2400" b="0" i="1" smtClean="0">
                        <a:solidFill>
                          <a:srgbClr val="0000FF"/>
                        </a:solidFill>
                        <a:latin typeface="Cambria Math"/>
                      </a:rPr>
                      <m:t>𝑁𝑎𝑡</m:t>
                    </m:r>
                    <m:r>
                      <a:rPr lang="en-US" altLang="zh-CN" sz="2400" b="0" i="1" smtClean="0">
                        <a:solidFill>
                          <a:srgbClr val="0000FF"/>
                        </a:solidFill>
                        <a:latin typeface="Cambria Math"/>
                      </a:rPr>
                      <m:t>. (</m:t>
                    </m:r>
                    <m:r>
                      <a:rPr lang="en-US" altLang="zh-CN" sz="2400" b="0" i="1" smtClean="0">
                        <a:solidFill>
                          <a:srgbClr val="0000FF"/>
                        </a:solidFill>
                        <a:latin typeface="Cambria Math"/>
                      </a:rPr>
                      <m:t>𝑟</m:t>
                    </m:r>
                    <m:r>
                      <a:rPr lang="en-US" altLang="zh-CN" sz="2400" b="0" i="1" smtClean="0">
                        <a:solidFill>
                          <a:srgbClr val="0000FF"/>
                        </a:solidFill>
                        <a:latin typeface="Cambria Math"/>
                      </a:rPr>
                      <m:t>≔2; </m:t>
                    </m:r>
                    <m:r>
                      <a:rPr lang="en-US" altLang="zh-CN" sz="2400" b="0" i="1" smtClean="0">
                        <a:solidFill>
                          <a:srgbClr val="0000FF"/>
                        </a:solidFill>
                        <a:latin typeface="Cambria Math"/>
                      </a:rPr>
                      <m:t>𝑠</m:t>
                    </m:r>
                    <m:r>
                      <a:rPr lang="en-US" altLang="zh-CN" sz="2400" b="0" i="1" smtClean="0">
                        <a:solidFill>
                          <a:srgbClr val="0000FF"/>
                        </a:solidFill>
                        <a:latin typeface="Cambria Math"/>
                      </a:rPr>
                      <m:t>≔3; !</m:t>
                    </m:r>
                    <m:r>
                      <a:rPr lang="en-US" altLang="zh-CN" sz="2400" b="0" i="1" smtClean="0">
                        <a:solidFill>
                          <a:srgbClr val="0000FF"/>
                        </a:solidFill>
                        <a:latin typeface="Cambria Math"/>
                      </a:rPr>
                      <m:t>𝑟</m:t>
                    </m:r>
                    <m:r>
                      <a:rPr lang="en-US" altLang="zh-CN" sz="2400" b="0" i="1" smtClean="0">
                        <a:solidFill>
                          <a:srgbClr val="0000FF"/>
                        </a:solidFill>
                        <a:latin typeface="Cambria Math"/>
                      </a:rPr>
                      <m:t>)</m:t>
                    </m:r>
                  </m:oMath>
                </a14:m>
                <a:endParaRPr lang="en-US" altLang="zh-CN" sz="2400" dirty="0">
                  <a:solidFill>
                    <a:srgbClr val="0000FF"/>
                  </a:solidFill>
                </a:endParaRPr>
              </a:p>
              <a:p>
                <a:pPr marL="0" indent="0" algn="just">
                  <a:buNone/>
                </a:pPr>
                <a:r>
                  <a:rPr lang="en-US" altLang="zh-CN" sz="2400" dirty="0"/>
                  <a:t>   always returns </a:t>
                </a:r>
                <a14:m>
                  <m:oMath xmlns:m="http://schemas.openxmlformats.org/officeDocument/2006/math">
                    <m:r>
                      <a:rPr lang="en-US" altLang="zh-CN" sz="2400" i="1" smtClean="0">
                        <a:solidFill>
                          <a:srgbClr val="0000FF"/>
                        </a:solidFill>
                        <a:latin typeface="Cambria Math"/>
                      </a:rPr>
                      <m:t>2</m:t>
                    </m:r>
                  </m:oMath>
                </a14:m>
                <a:r>
                  <a:rPr lang="en-US" altLang="zh-CN" sz="2400" dirty="0"/>
                  <a:t> unless </a:t>
                </a:r>
                <a14:m>
                  <m:oMath xmlns:m="http://schemas.openxmlformats.org/officeDocument/2006/math">
                    <m:r>
                      <a:rPr lang="en-US" altLang="zh-CN" sz="2400" i="1" smtClean="0">
                        <a:solidFill>
                          <a:srgbClr val="0000FF"/>
                        </a:solidFill>
                        <a:latin typeface="Cambria Math"/>
                      </a:rPr>
                      <m:t>𝑟</m:t>
                    </m:r>
                  </m:oMath>
                </a14:m>
                <a:r>
                  <a:rPr lang="zh-CN" altLang="en-US" sz="2400" dirty="0"/>
                  <a:t> </a:t>
                </a:r>
                <a:r>
                  <a:rPr lang="en-US" altLang="zh-CN" sz="2400" dirty="0"/>
                  <a:t>and </a:t>
                </a:r>
                <a:r>
                  <a:rPr lang="en-US" altLang="zh-CN" sz="2400" i="1" dirty="0">
                    <a:solidFill>
                      <a:srgbClr val="0000FF"/>
                    </a:solidFill>
                  </a:rPr>
                  <a:t>s</a:t>
                </a:r>
                <a:r>
                  <a:rPr lang="en-US" altLang="zh-CN" sz="2400" dirty="0"/>
                  <a:t> are aliases.</a:t>
                </a:r>
                <a:endParaRPr lang="zh-CN" altLang="en-US" sz="24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51520" y="1052736"/>
                <a:ext cx="8568952" cy="2232248"/>
              </a:xfrm>
              <a:blipFill>
                <a:blip r:embed="rId6"/>
                <a:stretch>
                  <a:fillRect l="-1351" t="-5738" r="-1351" b="-3005"/>
                </a:stretch>
              </a:blipFill>
            </p:spPr>
            <p:txBody>
              <a:bodyPr/>
              <a:lstStyle/>
              <a:p>
                <a:r>
                  <a:rPr lang="zh-CN" altLang="en-US">
                    <a:noFill/>
                  </a:rPr>
                  <a:t> </a:t>
                </a:r>
              </a:p>
            </p:txBody>
          </p:sp>
        </mc:Fallback>
      </mc:AlternateContent>
      <p:sp>
        <p:nvSpPr>
          <p:cNvPr id="4" name="TextBox 3"/>
          <p:cNvSpPr txBox="1"/>
          <p:nvPr/>
        </p:nvSpPr>
        <p:spPr>
          <a:xfrm>
            <a:off x="251520" y="3284984"/>
            <a:ext cx="8568952" cy="3293209"/>
          </a:xfrm>
          <a:prstGeom prst="rect">
            <a:avLst/>
          </a:prstGeom>
          <a:noFill/>
        </p:spPr>
        <p:txBody>
          <a:bodyPr wrap="square" rtlCol="0">
            <a:spAutoFit/>
          </a:bodyPr>
          <a:lstStyle/>
          <a:p>
            <a:pPr algn="just"/>
            <a:r>
              <a:rPr lang="en-US" altLang="zh-CN" sz="2800" dirty="0"/>
              <a:t>... and </a:t>
            </a:r>
            <a:r>
              <a:rPr lang="en-US" altLang="zh-CN" sz="2600" i="1" dirty="0">
                <a:solidFill>
                  <a:srgbClr val="0000FF"/>
                </a:solidFill>
              </a:rPr>
              <a:t>by compilers</a:t>
            </a:r>
            <a:r>
              <a:rPr lang="en-US" altLang="zh-CN" sz="2800" dirty="0"/>
              <a:t>:</a:t>
            </a:r>
          </a:p>
          <a:p>
            <a:pPr marL="357188" lvl="1" algn="just"/>
            <a:r>
              <a:rPr lang="en-US" altLang="zh-CN" sz="2400" i="1" dirty="0"/>
              <a:t>Code motion out of loops</a:t>
            </a:r>
            <a:r>
              <a:rPr lang="en-US" altLang="zh-CN" sz="2400" dirty="0"/>
              <a:t>, </a:t>
            </a:r>
            <a:r>
              <a:rPr lang="en-US" altLang="zh-CN" sz="2400" i="1" dirty="0">
                <a:solidFill>
                  <a:srgbClr val="7030A0"/>
                </a:solidFill>
              </a:rPr>
              <a:t>common sub-expression elimination</a:t>
            </a:r>
            <a:r>
              <a:rPr lang="en-US" altLang="zh-CN" sz="2400" dirty="0"/>
              <a:t>, </a:t>
            </a:r>
            <a:r>
              <a:rPr lang="en-US" altLang="zh-CN" sz="2400" i="1" dirty="0"/>
              <a:t>allocation of variables to registers</a:t>
            </a:r>
            <a:r>
              <a:rPr lang="en-US" altLang="zh-CN" sz="2400" dirty="0"/>
              <a:t>, and </a:t>
            </a:r>
            <a:r>
              <a:rPr lang="en-US" altLang="zh-CN" sz="2400" i="1" dirty="0">
                <a:solidFill>
                  <a:srgbClr val="7030A0"/>
                </a:solidFill>
              </a:rPr>
              <a:t>detection of uninitialized variables</a:t>
            </a:r>
            <a:r>
              <a:rPr lang="en-US" altLang="zh-CN" sz="2400" dirty="0"/>
              <a:t> </a:t>
            </a:r>
            <a:r>
              <a:rPr lang="en-US" altLang="zh-CN" sz="2400" dirty="0">
                <a:solidFill>
                  <a:srgbClr val="0000FF"/>
                </a:solidFill>
              </a:rPr>
              <a:t>all depend upon </a:t>
            </a:r>
            <a:r>
              <a:rPr lang="en-US" altLang="zh-CN" sz="2400" dirty="0"/>
              <a:t>the compiler knowing which objects a load or a store operation could reference.</a:t>
            </a:r>
          </a:p>
          <a:p>
            <a:pPr algn="just"/>
            <a:r>
              <a:rPr lang="en-US" altLang="zh-CN" sz="2800" dirty="0"/>
              <a:t>High-performance compilers </a:t>
            </a:r>
            <a:r>
              <a:rPr lang="en-US" altLang="zh-CN" sz="2800" b="1" i="1" dirty="0">
                <a:solidFill>
                  <a:srgbClr val="7030A0"/>
                </a:solidFill>
              </a:rPr>
              <a:t>spend significant energy </a:t>
            </a:r>
            <a:r>
              <a:rPr lang="en-US" altLang="zh-CN" sz="2800" dirty="0"/>
              <a:t>on </a:t>
            </a:r>
            <a:r>
              <a:rPr lang="en-US" altLang="zh-CN" sz="2800" i="1" dirty="0">
                <a:solidFill>
                  <a:srgbClr val="C00000"/>
                </a:solidFill>
              </a:rPr>
              <a:t>alias analysis </a:t>
            </a:r>
            <a:r>
              <a:rPr lang="en-US" altLang="zh-CN" sz="2800" dirty="0"/>
              <a:t>to try to establish when different variables cannot possibly refer to the same storage.</a:t>
            </a:r>
            <a:endParaRPr lang="zh-CN" altLang="en-US" sz="2800" dirty="0"/>
          </a:p>
        </p:txBody>
      </p:sp>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42972870"/>
      </p:ext>
    </p:extLst>
  </p:cSld>
  <p:clrMapOvr>
    <a:masterClrMapping/>
  </p:clrMapOvr>
  <mc:AlternateContent xmlns:mc="http://schemas.openxmlformats.org/markup-compatibility/2006" xmlns:p14="http://schemas.microsoft.com/office/powerpoint/2010/main">
    <mc:Choice Requires="p14">
      <p:transition spd="slow" p14:dur="2000" advTm="54167"/>
    </mc:Choice>
    <mc:Fallback xmlns="">
      <p:transition spd="slow" advTm="54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benefits of aliasing</a:t>
            </a:r>
            <a:endParaRPr lang="zh-CN" altLang="en-US" dirty="0"/>
          </a:p>
        </p:txBody>
      </p:sp>
      <p:sp>
        <p:nvSpPr>
          <p:cNvPr id="3" name="内容占位符 2"/>
          <p:cNvSpPr>
            <a:spLocks noGrp="1"/>
          </p:cNvSpPr>
          <p:nvPr>
            <p:ph idx="1"/>
          </p:nvPr>
        </p:nvSpPr>
        <p:spPr>
          <a:xfrm>
            <a:off x="251520" y="1196752"/>
            <a:ext cx="8496944" cy="4896544"/>
          </a:xfrm>
        </p:spPr>
        <p:txBody>
          <a:bodyPr>
            <a:normAutofit/>
          </a:bodyPr>
          <a:lstStyle/>
          <a:p>
            <a:pPr marL="0" indent="0" algn="just">
              <a:buNone/>
            </a:pPr>
            <a:r>
              <a:rPr lang="en-US" altLang="zh-CN" dirty="0"/>
              <a:t>The </a:t>
            </a:r>
            <a:r>
              <a:rPr lang="en-US" altLang="zh-CN" i="1" dirty="0">
                <a:solidFill>
                  <a:srgbClr val="0000FF"/>
                </a:solidFill>
              </a:rPr>
              <a:t>problems of aliasing </a:t>
            </a:r>
            <a:r>
              <a:rPr lang="en-US" altLang="zh-CN" dirty="0"/>
              <a:t>have led some language designers simply to disallow it  (e.g., Haskell).</a:t>
            </a:r>
          </a:p>
          <a:p>
            <a:pPr marL="0" indent="0" algn="just">
              <a:buNone/>
            </a:pPr>
            <a:r>
              <a:rPr lang="en-US" altLang="zh-CN" dirty="0"/>
              <a:t>However, there are </a:t>
            </a:r>
            <a:r>
              <a:rPr lang="en-US" altLang="zh-CN" dirty="0">
                <a:solidFill>
                  <a:srgbClr val="0000FF"/>
                </a:solidFill>
              </a:rPr>
              <a:t>good reasons </a:t>
            </a:r>
            <a:r>
              <a:rPr lang="en-US" altLang="zh-CN" dirty="0"/>
              <a:t>why most languages do provide constructs involving aliasing:</a:t>
            </a:r>
          </a:p>
          <a:p>
            <a:pPr marL="533400" lvl="1" indent="-346075" algn="just"/>
            <a:r>
              <a:rPr lang="en-US" altLang="zh-CN" sz="2800" dirty="0"/>
              <a:t>efficiency (e.g., arrays)</a:t>
            </a:r>
          </a:p>
          <a:p>
            <a:pPr marL="533400" lvl="1" indent="-346075" algn="just"/>
            <a:r>
              <a:rPr lang="en-US" altLang="zh-CN" sz="2800" dirty="0"/>
              <a:t>“action at a distance”  (e.g., symbol tables)</a:t>
            </a:r>
          </a:p>
          <a:p>
            <a:pPr marL="533400" lvl="1" indent="-346075" algn="just"/>
            <a:r>
              <a:rPr lang="en-US" altLang="zh-CN" sz="2800" dirty="0"/>
              <a:t>shared resources (e.g., locks) in concurrent systems</a:t>
            </a:r>
          </a:p>
          <a:p>
            <a:pPr marL="533400" lvl="1" indent="-346075" algn="just"/>
            <a:r>
              <a:rPr lang="en-US" altLang="zh-CN" sz="2800" dirty="0"/>
              <a:t>...…</a:t>
            </a:r>
            <a:endParaRPr lang="zh-CN" altLang="en-US" sz="2800" dirty="0"/>
          </a:p>
        </p:txBody>
      </p:sp>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698895"/>
      </p:ext>
    </p:extLst>
  </p:cSld>
  <p:clrMapOvr>
    <a:masterClrMapping/>
  </p:clrMapOvr>
  <mc:AlternateContent xmlns:mc="http://schemas.openxmlformats.org/markup-compatibility/2006" xmlns:p14="http://schemas.microsoft.com/office/powerpoint/2010/main">
    <mc:Choice Requires="p14">
      <p:transition spd="slow" p14:dur="2000" advTm="13931"/>
    </mc:Choice>
    <mc:Fallback xmlns="">
      <p:transition spd="slow" advTm="1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Example</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21559" y="989801"/>
                <a:ext cx="8454897" cy="2664296"/>
              </a:xfrm>
              <a:ln>
                <a:solidFill>
                  <a:schemeClr val="accent1"/>
                </a:solidFill>
              </a:ln>
            </p:spPr>
            <p:txBody>
              <a:bodyPr>
                <a:normAutofit/>
              </a:bodyPr>
              <a:lstStyle/>
              <a:p>
                <a:pPr marL="0" indent="0">
                  <a:buNone/>
                </a:pPr>
                <a14:m>
                  <m:oMathPara xmlns:m="http://schemas.openxmlformats.org/officeDocument/2006/math">
                    <m:oMathParaPr>
                      <m:jc m:val="left"/>
                    </m:oMathParaPr>
                    <m:oMath xmlns:m="http://schemas.openxmlformats.org/officeDocument/2006/math">
                      <m:r>
                        <a:rPr lang="en-US" altLang="zh-CN" sz="2600" b="0" i="1" smtClean="0">
                          <a:latin typeface="Cambria Math"/>
                        </a:rPr>
                        <m:t>𝑐</m:t>
                      </m:r>
                      <m:r>
                        <a:rPr lang="en-US" altLang="zh-CN" sz="2600" b="0" i="1" smtClean="0">
                          <a:latin typeface="Cambria Math"/>
                        </a:rPr>
                        <m:t>=</m:t>
                      </m:r>
                      <m:r>
                        <a:rPr lang="en-US" altLang="zh-CN" sz="2600" b="0" i="1" smtClean="0">
                          <a:latin typeface="Cambria Math"/>
                        </a:rPr>
                        <m:t>𝑟𝑒𝑓</m:t>
                      </m:r>
                      <m:r>
                        <a:rPr lang="en-US" altLang="zh-CN" sz="2600" b="0" i="1" smtClean="0">
                          <a:latin typeface="Cambria Math"/>
                        </a:rPr>
                        <m:t> 0</m:t>
                      </m:r>
                    </m:oMath>
                  </m:oMathPara>
                </a14:m>
                <a:endParaRPr lang="en-US" altLang="zh-CN" sz="2600" dirty="0"/>
              </a:p>
              <a:p>
                <a:pPr marL="0" indent="0">
                  <a:buNone/>
                </a:pPr>
                <a14:m>
                  <m:oMathPara xmlns:m="http://schemas.openxmlformats.org/officeDocument/2006/math">
                    <m:oMathParaPr>
                      <m:jc m:val="left"/>
                    </m:oMathParaPr>
                    <m:oMath xmlns:m="http://schemas.openxmlformats.org/officeDocument/2006/math">
                      <m:r>
                        <m:rPr>
                          <m:sty m:val="p"/>
                        </m:rPr>
                        <a:rPr lang="en-US" altLang="zh-CN" sz="2600" b="0" i="0" smtClean="0">
                          <a:latin typeface="Cambria Math"/>
                        </a:rPr>
                        <m:t>incc</m:t>
                      </m:r>
                      <m:r>
                        <a:rPr lang="en-US" altLang="zh-CN" sz="2600" b="0" i="0" smtClean="0">
                          <a:latin typeface="Cambria Math"/>
                        </a:rPr>
                        <m:t>=</m:t>
                      </m:r>
                      <m:r>
                        <a:rPr lang="en-US" altLang="zh-CN" sz="2600" b="0" i="1" smtClean="0">
                          <a:latin typeface="Cambria Math"/>
                        </a:rPr>
                        <m:t>𝜆</m:t>
                      </m:r>
                      <m:r>
                        <a:rPr lang="en-US" altLang="zh-CN" sz="2600" b="0" i="1" smtClean="0">
                          <a:latin typeface="Cambria Math"/>
                        </a:rPr>
                        <m:t>𝑥</m:t>
                      </m:r>
                      <m:r>
                        <a:rPr lang="en-US" altLang="zh-CN" sz="2600" b="0" i="1" smtClean="0">
                          <a:latin typeface="Cambria Math"/>
                        </a:rPr>
                        <m:t>:</m:t>
                      </m:r>
                      <m:r>
                        <a:rPr lang="en-US" altLang="zh-CN" sz="2600" b="0" i="1" smtClean="0">
                          <a:latin typeface="Cambria Math"/>
                        </a:rPr>
                        <m:t>𝑈𝑛𝑖𝑡</m:t>
                      </m:r>
                      <m:r>
                        <a:rPr lang="en-US" altLang="zh-CN" sz="2600" b="0" i="1" smtClean="0">
                          <a:latin typeface="Cambria Math"/>
                        </a:rPr>
                        <m:t>. (</m:t>
                      </m:r>
                      <m:r>
                        <a:rPr lang="en-US" altLang="zh-CN" sz="2600" b="0" i="1" smtClean="0">
                          <a:latin typeface="Cambria Math"/>
                        </a:rPr>
                        <m:t>𝑐</m:t>
                      </m:r>
                      <m:r>
                        <a:rPr lang="en-US" altLang="zh-CN" sz="2600" b="0" i="1" smtClean="0">
                          <a:latin typeface="Cambria Math"/>
                        </a:rPr>
                        <m:t>≔</m:t>
                      </m:r>
                      <m:r>
                        <a:rPr lang="en-US" altLang="zh-CN" sz="2600" b="0" i="1" smtClean="0">
                          <a:latin typeface="Cambria Math"/>
                        </a:rPr>
                        <m:t>𝑠𝑢𝑐𝑐</m:t>
                      </m:r>
                      <m:d>
                        <m:dPr>
                          <m:ctrlPr>
                            <a:rPr lang="en-US" altLang="zh-CN" sz="2600" b="0" i="1" smtClean="0">
                              <a:latin typeface="Cambria Math" panose="02040503050406030204" pitchFamily="18" charset="0"/>
                            </a:rPr>
                          </m:ctrlPr>
                        </m:dPr>
                        <m:e>
                          <m:r>
                            <a:rPr lang="en-US" altLang="zh-CN" sz="2600" b="0" i="1" smtClean="0">
                              <a:latin typeface="Cambria Math"/>
                            </a:rPr>
                            <m:t>!</m:t>
                          </m:r>
                          <m:r>
                            <a:rPr lang="en-US" altLang="zh-CN" sz="2600" b="0" i="1" smtClean="0">
                              <a:latin typeface="Cambria Math"/>
                            </a:rPr>
                            <m:t>𝑐</m:t>
                          </m:r>
                        </m:e>
                      </m:d>
                      <m:r>
                        <a:rPr lang="en-US" altLang="zh-CN" sz="2600" b="0" i="1" smtClean="0">
                          <a:latin typeface="Cambria Math"/>
                        </a:rPr>
                        <m:t>;!</m:t>
                      </m:r>
                      <m:r>
                        <a:rPr lang="en-US" altLang="zh-CN" sz="2600" b="0" i="1" smtClean="0">
                          <a:latin typeface="Cambria Math"/>
                        </a:rPr>
                        <m:t>𝑐</m:t>
                      </m:r>
                      <m:r>
                        <a:rPr lang="en-US" altLang="zh-CN" sz="2600" b="0" i="1" smtClean="0">
                          <a:latin typeface="Cambria Math"/>
                        </a:rPr>
                        <m:t>)</m:t>
                      </m:r>
                    </m:oMath>
                  </m:oMathPara>
                </a14:m>
                <a:endParaRPr lang="fr-FR" altLang="zh-CN" sz="2600" dirty="0"/>
              </a:p>
              <a:p>
                <a:pPr marL="0" indent="0">
                  <a:buNone/>
                </a:pPr>
                <a14:m>
                  <m:oMathPara xmlns:m="http://schemas.openxmlformats.org/officeDocument/2006/math">
                    <m:oMathParaPr>
                      <m:jc m:val="left"/>
                    </m:oMathParaPr>
                    <m:oMath xmlns:m="http://schemas.openxmlformats.org/officeDocument/2006/math">
                      <m:r>
                        <m:rPr>
                          <m:sty m:val="p"/>
                        </m:rPr>
                        <a:rPr lang="en-US" altLang="zh-CN" sz="2600" smtClean="0">
                          <a:latin typeface="Cambria Math"/>
                        </a:rPr>
                        <m:t>d</m:t>
                      </m:r>
                      <m:r>
                        <m:rPr>
                          <m:sty m:val="p"/>
                        </m:rPr>
                        <a:rPr lang="en-US" altLang="zh-CN" sz="2600" b="0" i="0" smtClean="0">
                          <a:latin typeface="Cambria Math"/>
                        </a:rPr>
                        <m:t>e</m:t>
                      </m:r>
                      <m:r>
                        <m:rPr>
                          <m:sty m:val="p"/>
                        </m:rPr>
                        <a:rPr lang="en-US" altLang="zh-CN" sz="2600">
                          <a:latin typeface="Cambria Math"/>
                        </a:rPr>
                        <m:t>cc</m:t>
                      </m:r>
                      <m:r>
                        <a:rPr lang="en-US" altLang="zh-CN" sz="2600">
                          <a:latin typeface="Cambria Math"/>
                        </a:rPr>
                        <m:t>=</m:t>
                      </m:r>
                      <m:r>
                        <a:rPr lang="en-US" altLang="zh-CN" sz="2600" i="1">
                          <a:latin typeface="Cambria Math"/>
                        </a:rPr>
                        <m:t>𝜆</m:t>
                      </m:r>
                      <m:r>
                        <a:rPr lang="en-US" altLang="zh-CN" sz="2600" i="1">
                          <a:latin typeface="Cambria Math"/>
                        </a:rPr>
                        <m:t>𝑥</m:t>
                      </m:r>
                      <m:r>
                        <a:rPr lang="en-US" altLang="zh-CN" sz="2600" i="1">
                          <a:latin typeface="Cambria Math"/>
                        </a:rPr>
                        <m:t>:</m:t>
                      </m:r>
                      <m:r>
                        <a:rPr lang="en-US" altLang="zh-CN" sz="2600" i="1">
                          <a:latin typeface="Cambria Math"/>
                        </a:rPr>
                        <m:t>𝑈𝑛𝑖𝑡</m:t>
                      </m:r>
                      <m:r>
                        <a:rPr lang="en-US" altLang="zh-CN" sz="2600" i="1">
                          <a:latin typeface="Cambria Math"/>
                        </a:rPr>
                        <m:t>. (</m:t>
                      </m:r>
                      <m:r>
                        <a:rPr lang="en-US" altLang="zh-CN" sz="2600" i="1">
                          <a:latin typeface="Cambria Math"/>
                        </a:rPr>
                        <m:t>𝑐</m:t>
                      </m:r>
                      <m:r>
                        <a:rPr lang="en-US" altLang="zh-CN" sz="2600" i="1">
                          <a:latin typeface="Cambria Math"/>
                        </a:rPr>
                        <m:t>≔</m:t>
                      </m:r>
                      <m:r>
                        <a:rPr lang="en-US" altLang="zh-CN" sz="2600" b="0" i="1" smtClean="0">
                          <a:latin typeface="Cambria Math"/>
                        </a:rPr>
                        <m:t>𝑝𝑟𝑒𝑑</m:t>
                      </m:r>
                      <m:d>
                        <m:dPr>
                          <m:ctrlPr>
                            <a:rPr lang="en-US" altLang="zh-CN" sz="2600" i="1">
                              <a:latin typeface="Cambria Math" panose="02040503050406030204" pitchFamily="18" charset="0"/>
                            </a:rPr>
                          </m:ctrlPr>
                        </m:dPr>
                        <m:e>
                          <m:r>
                            <a:rPr lang="en-US" altLang="zh-CN" sz="2600" i="1">
                              <a:latin typeface="Cambria Math"/>
                            </a:rPr>
                            <m:t>!</m:t>
                          </m:r>
                          <m:r>
                            <a:rPr lang="en-US" altLang="zh-CN" sz="2600" i="1">
                              <a:latin typeface="Cambria Math"/>
                            </a:rPr>
                            <m:t>𝑐</m:t>
                          </m:r>
                        </m:e>
                      </m:d>
                      <m:r>
                        <a:rPr lang="en-US" altLang="zh-CN" sz="2600" i="1">
                          <a:latin typeface="Cambria Math"/>
                        </a:rPr>
                        <m:t>;!</m:t>
                      </m:r>
                      <m:r>
                        <a:rPr lang="en-US" altLang="zh-CN" sz="2600" i="1">
                          <a:latin typeface="Cambria Math"/>
                        </a:rPr>
                        <m:t>𝑐</m:t>
                      </m:r>
                      <m:r>
                        <a:rPr lang="en-US" altLang="zh-CN" sz="2600" i="1">
                          <a:latin typeface="Cambria Math"/>
                        </a:rPr>
                        <m:t>)</m:t>
                      </m:r>
                    </m:oMath>
                  </m:oMathPara>
                </a14:m>
                <a:endParaRPr lang="fr-FR" altLang="zh-CN" sz="2600" dirty="0"/>
              </a:p>
              <a:p>
                <a:pPr marL="0" indent="0">
                  <a:buNone/>
                </a:pPr>
                <a14:m>
                  <m:oMathPara xmlns:m="http://schemas.openxmlformats.org/officeDocument/2006/math">
                    <m:oMathParaPr>
                      <m:jc m:val="left"/>
                    </m:oMathParaPr>
                    <m:oMath xmlns:m="http://schemas.openxmlformats.org/officeDocument/2006/math">
                      <m:r>
                        <m:rPr>
                          <m:sty m:val="p"/>
                        </m:rPr>
                        <a:rPr lang="en-US" altLang="zh-CN" sz="2600">
                          <a:latin typeface="Cambria Math"/>
                        </a:rPr>
                        <m:t>incc</m:t>
                      </m:r>
                      <m:r>
                        <a:rPr lang="en-US" altLang="zh-CN" sz="2600" b="0" i="1" smtClean="0">
                          <a:latin typeface="Cambria Math"/>
                        </a:rPr>
                        <m:t> </m:t>
                      </m:r>
                      <m:r>
                        <a:rPr lang="en-US" altLang="zh-CN" sz="2600" b="0" i="1" smtClean="0">
                          <a:latin typeface="Cambria Math"/>
                        </a:rPr>
                        <m:t>𝑢𝑛𝑖𝑡</m:t>
                      </m:r>
                    </m:oMath>
                  </m:oMathPara>
                </a14:m>
                <a:endParaRPr lang="en-US" altLang="zh-CN" sz="2600" b="0" dirty="0"/>
              </a:p>
              <a:p>
                <a:pPr marL="0" indent="0">
                  <a:buNone/>
                </a:pPr>
                <a14:m>
                  <m:oMathPara xmlns:m="http://schemas.openxmlformats.org/officeDocument/2006/math">
                    <m:oMathParaPr>
                      <m:jc m:val="left"/>
                    </m:oMathParaPr>
                    <m:oMath xmlns:m="http://schemas.openxmlformats.org/officeDocument/2006/math">
                      <m:r>
                        <a:rPr lang="en-US" altLang="zh-CN" sz="2600" b="0" i="1" smtClean="0">
                          <a:latin typeface="Cambria Math"/>
                        </a:rPr>
                        <m:t>𝑑𝑒𝑐𝑐</m:t>
                      </m:r>
                      <m:r>
                        <a:rPr lang="en-US" altLang="zh-CN" sz="2600" b="0" i="1" smtClean="0">
                          <a:latin typeface="Cambria Math"/>
                        </a:rPr>
                        <m:t> </m:t>
                      </m:r>
                      <m:r>
                        <a:rPr lang="en-US" altLang="zh-CN" sz="2600" b="0" i="1" smtClean="0">
                          <a:latin typeface="Cambria Math"/>
                        </a:rPr>
                        <m:t>𝑢𝑛𝑖𝑡</m:t>
                      </m:r>
                    </m:oMath>
                  </m:oMathPara>
                </a14:m>
                <a:endParaRPr lang="en-US" altLang="zh-CN" sz="2600" b="0" dirty="0"/>
              </a:p>
              <a:p>
                <a:pPr marL="0" indent="0">
                  <a:buNone/>
                </a:pPr>
                <a14:m>
                  <m:oMathPara xmlns:m="http://schemas.openxmlformats.org/officeDocument/2006/math">
                    <m:oMathParaPr>
                      <m:jc m:val="left"/>
                    </m:oMathParaPr>
                    <m:oMath xmlns:m="http://schemas.openxmlformats.org/officeDocument/2006/math">
                      <m:r>
                        <m:rPr>
                          <m:sty m:val="p"/>
                        </m:rPr>
                        <a:rPr lang="en-US" altLang="zh-CN" sz="2600" smtClean="0">
                          <a:latin typeface="Cambria Math"/>
                        </a:rPr>
                        <m:t>o</m:t>
                      </m:r>
                      <m:r>
                        <a:rPr lang="en-US" altLang="zh-CN" sz="2600" b="0" i="0" smtClean="0">
                          <a:latin typeface="Cambria Math"/>
                        </a:rPr>
                        <m:t>={</m:t>
                      </m:r>
                      <m:r>
                        <m:rPr>
                          <m:sty m:val="p"/>
                        </m:rPr>
                        <a:rPr lang="en-US" altLang="zh-CN" sz="2600" b="0" i="0" smtClean="0">
                          <a:latin typeface="Cambria Math"/>
                        </a:rPr>
                        <m:t>i</m:t>
                      </m:r>
                      <m:r>
                        <a:rPr lang="en-US" altLang="zh-CN" sz="2600" b="0" i="0" smtClean="0">
                          <a:latin typeface="Cambria Math"/>
                        </a:rPr>
                        <m:t>=</m:t>
                      </m:r>
                      <m:r>
                        <a:rPr lang="en-US" altLang="zh-CN" sz="2600" b="0" i="1" smtClean="0">
                          <a:latin typeface="Cambria Math"/>
                        </a:rPr>
                        <m:t>𝑖𝑛𝑐𝑐</m:t>
                      </m:r>
                      <m:r>
                        <a:rPr lang="en-US" altLang="zh-CN" sz="2600" b="0" i="1" smtClean="0">
                          <a:latin typeface="Cambria Math"/>
                        </a:rPr>
                        <m:t>, </m:t>
                      </m:r>
                      <m:r>
                        <a:rPr lang="en-US" altLang="zh-CN" sz="2600" b="0" i="1" smtClean="0">
                          <a:latin typeface="Cambria Math"/>
                        </a:rPr>
                        <m:t>𝑑</m:t>
                      </m:r>
                      <m:r>
                        <a:rPr lang="en-US" altLang="zh-CN" sz="2600" b="0" i="1" smtClean="0">
                          <a:latin typeface="Cambria Math"/>
                        </a:rPr>
                        <m:t>=</m:t>
                      </m:r>
                      <m:r>
                        <a:rPr lang="en-US" altLang="zh-CN" sz="2600" b="0" i="1" smtClean="0">
                          <a:latin typeface="Cambria Math"/>
                        </a:rPr>
                        <m:t>𝑑𝑒𝑐𝑐</m:t>
                      </m:r>
                      <m:r>
                        <a:rPr lang="en-US" altLang="zh-CN" sz="2600" b="0" i="1" smtClean="0">
                          <a:latin typeface="Cambria Math"/>
                        </a:rPr>
                        <m:t>}</m:t>
                      </m:r>
                    </m:oMath>
                  </m:oMathPara>
                </a14:m>
                <a:endParaRPr lang="zh-CN" altLang="en-US" sz="26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21559" y="989801"/>
                <a:ext cx="8454897" cy="2664296"/>
              </a:xfrm>
              <a:blipFill rotWithShape="0">
                <a:blip r:embed="rId5"/>
                <a:stretch>
                  <a:fillRect/>
                </a:stretch>
              </a:blipFill>
              <a:ln>
                <a:solidFill>
                  <a:schemeClr val="accent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内容占位符 2"/>
              <p:cNvSpPr txBox="1">
                <a:spLocks/>
              </p:cNvSpPr>
              <p:nvPr/>
            </p:nvSpPr>
            <p:spPr>
              <a:xfrm>
                <a:off x="221559" y="3719771"/>
                <a:ext cx="8454897" cy="2806939"/>
              </a:xfrm>
              <a:prstGeom prst="rect">
                <a:avLst/>
              </a:prstGeom>
              <a:ln>
                <a:solidFill>
                  <a:schemeClr val="accent1"/>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14:m>
                  <m:oMath xmlns:m="http://schemas.openxmlformats.org/officeDocument/2006/math">
                    <m:r>
                      <a:rPr lang="en-US" altLang="zh-CN" b="0" i="1" smtClean="0">
                        <a:solidFill>
                          <a:srgbClr val="0070C0"/>
                        </a:solidFill>
                        <a:latin typeface="Cambria Math"/>
                      </a:rPr>
                      <m:t>𝑙𝑒𝑡</m:t>
                    </m:r>
                    <m:r>
                      <a:rPr lang="en-US" altLang="zh-CN" b="0" i="1" smtClean="0">
                        <a:solidFill>
                          <a:srgbClr val="0070C0"/>
                        </a:solidFill>
                        <a:latin typeface="Cambria Math"/>
                      </a:rPr>
                      <m:t> </m:t>
                    </m:r>
                    <m:r>
                      <a:rPr lang="en-US" altLang="zh-CN" b="0" i="1" smtClean="0">
                        <a:solidFill>
                          <a:srgbClr val="0070C0"/>
                        </a:solidFill>
                        <a:latin typeface="Cambria Math"/>
                      </a:rPr>
                      <m:t>𝑛𝑒𝑤𝑐𝑜𝑢𝑛𝑡𝑒𝑟</m:t>
                    </m:r>
                    <m:r>
                      <a:rPr lang="en-US" altLang="zh-CN" b="0" i="1" smtClean="0">
                        <a:solidFill>
                          <a:srgbClr val="0070C0"/>
                        </a:solidFill>
                        <a:latin typeface="Cambria Math"/>
                      </a:rPr>
                      <m:t>= </m:t>
                    </m:r>
                  </m:oMath>
                </a14:m>
                <a:r>
                  <a:rPr lang="en-US" altLang="zh-CN" b="0" i="1" dirty="0">
                    <a:solidFill>
                      <a:srgbClr val="0070C0"/>
                    </a:solidFill>
                    <a:latin typeface="Cambria Math"/>
                  </a:rPr>
                  <a:t>o</a:t>
                </a:r>
              </a:p>
              <a:p>
                <a:pPr marL="0" indent="0">
                  <a:buFont typeface="Arial" pitchFamily="34" charset="0"/>
                  <a:buNone/>
                </a:pPr>
                <a14:m>
                  <m:oMathPara xmlns:m="http://schemas.openxmlformats.org/officeDocument/2006/math">
                    <m:oMathParaPr>
                      <m:jc m:val="left"/>
                    </m:oMathParaPr>
                    <m:oMath xmlns:m="http://schemas.openxmlformats.org/officeDocument/2006/math">
                      <m:sSub>
                        <m:sSubPr>
                          <m:ctrlPr>
                            <a:rPr lang="en-US" altLang="zh-CN" b="0" i="1" smtClean="0">
                              <a:solidFill>
                                <a:srgbClr val="0070C0"/>
                              </a:solidFill>
                              <a:latin typeface="Cambria Math" panose="02040503050406030204" pitchFamily="18" charset="0"/>
                            </a:rPr>
                          </m:ctrlPr>
                        </m:sSubPr>
                        <m:e>
                          <m:r>
                            <a:rPr lang="en-US" altLang="zh-CN" b="0" i="1" smtClean="0">
                              <a:solidFill>
                                <a:srgbClr val="0070C0"/>
                              </a:solidFill>
                              <a:latin typeface="Cambria Math"/>
                            </a:rPr>
                            <m:t>   </m:t>
                          </m:r>
                          <m:r>
                            <a:rPr lang="en-US" altLang="zh-CN" b="0" i="1" smtClean="0">
                              <a:solidFill>
                                <a:srgbClr val="0070C0"/>
                              </a:solidFill>
                              <a:latin typeface="Cambria Math"/>
                            </a:rPr>
                            <m:t>𝜆</m:t>
                          </m:r>
                        </m:e>
                        <m:sub>
                          <m:r>
                            <a:rPr lang="en-US" altLang="zh-CN" b="0" i="1" smtClean="0">
                              <a:solidFill>
                                <a:srgbClr val="0070C0"/>
                              </a:solidFill>
                              <a:latin typeface="Cambria Math"/>
                            </a:rPr>
                            <m:t>.</m:t>
                          </m:r>
                          <m:r>
                            <a:rPr lang="en-US" altLang="zh-CN" b="0" i="1" smtClean="0">
                              <a:solidFill>
                                <a:srgbClr val="0070C0"/>
                              </a:solidFill>
                              <a:latin typeface="Cambria Math"/>
                            </a:rPr>
                            <m:t>𝑈𝑛𝑖𝑡</m:t>
                          </m:r>
                        </m:sub>
                      </m:sSub>
                      <m:r>
                        <a:rPr lang="en-US" altLang="zh-CN" b="0" i="1" smtClean="0">
                          <a:solidFill>
                            <a:srgbClr val="0070C0"/>
                          </a:solidFill>
                          <a:latin typeface="Cambria Math"/>
                        </a:rPr>
                        <m:t>.     </m:t>
                      </m:r>
                    </m:oMath>
                  </m:oMathPara>
                </a14:m>
                <a:endParaRPr lang="en-US" altLang="zh-CN" b="0" i="1" dirty="0">
                  <a:solidFill>
                    <a:srgbClr val="0070C0"/>
                  </a:solidFill>
                  <a:latin typeface="Cambria Math"/>
                </a:endParaRPr>
              </a:p>
              <a:p>
                <a:pPr marL="0" indent="0">
                  <a:buFont typeface="Arial" pitchFamily="34" charset="0"/>
                  <a:buNone/>
                </a:pPr>
                <a:r>
                  <a:rPr lang="en-US" altLang="zh-CN" b="0" dirty="0">
                    <a:solidFill>
                      <a:srgbClr val="0070C0"/>
                    </a:solidFill>
                  </a:rPr>
                  <a:t>	</a:t>
                </a:r>
                <a14:m>
                  <m:oMath xmlns:m="http://schemas.openxmlformats.org/officeDocument/2006/math">
                    <m:r>
                      <m:rPr>
                        <m:sty m:val="p"/>
                      </m:rPr>
                      <a:rPr lang="en-US" altLang="zh-CN" b="0" i="0" dirty="0" smtClean="0">
                        <a:solidFill>
                          <a:srgbClr val="0070C0"/>
                        </a:solidFill>
                        <a:latin typeface="Cambria Math"/>
                      </a:rPr>
                      <m:t>let</m:t>
                    </m:r>
                    <m:r>
                      <a:rPr lang="en-US" altLang="zh-CN" b="0" i="1" dirty="0" smtClean="0">
                        <a:solidFill>
                          <a:srgbClr val="0070C0"/>
                        </a:solidFill>
                        <a:latin typeface="Cambria Math"/>
                      </a:rPr>
                      <m:t> </m:t>
                    </m:r>
                    <m:r>
                      <a:rPr lang="en-US" altLang="zh-CN" b="0" i="1" dirty="0" smtClean="0">
                        <a:solidFill>
                          <a:srgbClr val="0070C0"/>
                        </a:solidFill>
                        <a:latin typeface="Cambria Math"/>
                      </a:rPr>
                      <m:t>𝑐</m:t>
                    </m:r>
                    <m:r>
                      <a:rPr lang="en-US" altLang="zh-CN" b="0" i="1" dirty="0" smtClean="0">
                        <a:solidFill>
                          <a:srgbClr val="0070C0"/>
                        </a:solidFill>
                        <a:latin typeface="Cambria Math"/>
                      </a:rPr>
                      <m:t> = </m:t>
                    </m:r>
                    <m:r>
                      <a:rPr lang="en-US" altLang="zh-CN" b="0" i="1" dirty="0" smtClean="0">
                        <a:solidFill>
                          <a:srgbClr val="0070C0"/>
                        </a:solidFill>
                        <a:latin typeface="Cambria Math"/>
                      </a:rPr>
                      <m:t>𝑟𝑒𝑓</m:t>
                    </m:r>
                    <m:r>
                      <a:rPr lang="en-US" altLang="zh-CN" b="0" i="1" dirty="0" smtClean="0">
                        <a:solidFill>
                          <a:srgbClr val="0070C0"/>
                        </a:solidFill>
                        <a:latin typeface="Cambria Math"/>
                      </a:rPr>
                      <m:t> 0 </m:t>
                    </m:r>
                    <m:r>
                      <m:rPr>
                        <m:sty m:val="p"/>
                      </m:rPr>
                      <a:rPr lang="en-US" altLang="zh-CN" b="0" i="0" dirty="0" smtClean="0">
                        <a:solidFill>
                          <a:srgbClr val="0070C0"/>
                        </a:solidFill>
                        <a:latin typeface="Cambria Math"/>
                      </a:rPr>
                      <m:t>in</m:t>
                    </m:r>
                    <m:r>
                      <a:rPr lang="en-US" altLang="zh-CN" b="0" i="1" dirty="0" smtClean="0">
                        <a:solidFill>
                          <a:srgbClr val="0070C0"/>
                        </a:solidFill>
                        <a:latin typeface="Cambria Math"/>
                      </a:rPr>
                      <m:t> </m:t>
                    </m:r>
                  </m:oMath>
                </a14:m>
                <a:endParaRPr lang="en-US" altLang="zh-CN" b="0" i="1" dirty="0">
                  <a:solidFill>
                    <a:srgbClr val="0070C0"/>
                  </a:solidFill>
                  <a:latin typeface="Cambria Math"/>
                </a:endParaRPr>
              </a:p>
              <a:p>
                <a:pPr marL="0" indent="0">
                  <a:buNone/>
                </a:pPr>
                <a:r>
                  <a:rPr lang="en-US" altLang="zh-CN" dirty="0">
                    <a:solidFill>
                      <a:srgbClr val="0070C0"/>
                    </a:solidFill>
                  </a:rPr>
                  <a:t>	     </a:t>
                </a:r>
                <a14:m>
                  <m:oMath xmlns:m="http://schemas.openxmlformats.org/officeDocument/2006/math">
                    <m:r>
                      <m:rPr>
                        <m:sty m:val="p"/>
                      </m:rPr>
                      <a:rPr lang="en-US" altLang="zh-CN" dirty="0" smtClean="0">
                        <a:solidFill>
                          <a:srgbClr val="0070C0"/>
                        </a:solidFill>
                        <a:latin typeface="Cambria Math"/>
                      </a:rPr>
                      <m:t>l</m:t>
                    </m:r>
                    <m:r>
                      <m:rPr>
                        <m:sty m:val="p"/>
                      </m:rPr>
                      <a:rPr lang="en-US" altLang="zh-CN" b="0" i="0" dirty="0" smtClean="0">
                        <a:solidFill>
                          <a:srgbClr val="0070C0"/>
                        </a:solidFill>
                        <a:latin typeface="Cambria Math"/>
                      </a:rPr>
                      <m:t>et</m:t>
                    </m:r>
                    <m:r>
                      <a:rPr lang="en-US" altLang="zh-CN" b="0" i="0" dirty="0" smtClean="0">
                        <a:solidFill>
                          <a:srgbClr val="0070C0"/>
                        </a:solidFill>
                        <a:latin typeface="Cambria Math"/>
                      </a:rPr>
                      <m:t> </m:t>
                    </m:r>
                    <m:r>
                      <m:rPr>
                        <m:sty m:val="p"/>
                      </m:rPr>
                      <a:rPr lang="en-US" altLang="zh-CN" b="0" i="0" dirty="0" smtClean="0">
                        <a:solidFill>
                          <a:srgbClr val="0070C0"/>
                        </a:solidFill>
                        <a:latin typeface="Cambria Math"/>
                      </a:rPr>
                      <m:t>incc</m:t>
                    </m:r>
                    <m:r>
                      <a:rPr lang="en-US" altLang="zh-CN">
                        <a:solidFill>
                          <a:srgbClr val="0070C0"/>
                        </a:solidFill>
                        <a:latin typeface="Cambria Math"/>
                      </a:rPr>
                      <m:t>=</m:t>
                    </m:r>
                    <m:r>
                      <a:rPr lang="en-US" altLang="zh-CN" i="1">
                        <a:solidFill>
                          <a:srgbClr val="0070C0"/>
                        </a:solidFill>
                        <a:latin typeface="Cambria Math"/>
                      </a:rPr>
                      <m:t>𝜆</m:t>
                    </m:r>
                    <m:r>
                      <a:rPr lang="en-US" altLang="zh-CN" i="1">
                        <a:solidFill>
                          <a:srgbClr val="0070C0"/>
                        </a:solidFill>
                        <a:latin typeface="Cambria Math"/>
                      </a:rPr>
                      <m:t>𝑥</m:t>
                    </m:r>
                    <m:r>
                      <a:rPr lang="en-US" altLang="zh-CN" i="1">
                        <a:solidFill>
                          <a:srgbClr val="0070C0"/>
                        </a:solidFill>
                        <a:latin typeface="Cambria Math"/>
                      </a:rPr>
                      <m:t>:</m:t>
                    </m:r>
                    <m:r>
                      <a:rPr lang="en-US" altLang="zh-CN" i="1">
                        <a:solidFill>
                          <a:srgbClr val="0070C0"/>
                        </a:solidFill>
                        <a:latin typeface="Cambria Math"/>
                      </a:rPr>
                      <m:t>𝑈𝑛𝑖𝑡</m:t>
                    </m:r>
                    <m:r>
                      <a:rPr lang="en-US" altLang="zh-CN" i="1">
                        <a:solidFill>
                          <a:srgbClr val="0070C0"/>
                        </a:solidFill>
                        <a:latin typeface="Cambria Math"/>
                      </a:rPr>
                      <m:t>. (</m:t>
                    </m:r>
                    <m:r>
                      <a:rPr lang="en-US" altLang="zh-CN" i="1">
                        <a:solidFill>
                          <a:srgbClr val="0070C0"/>
                        </a:solidFill>
                        <a:latin typeface="Cambria Math"/>
                      </a:rPr>
                      <m:t>𝑐</m:t>
                    </m:r>
                    <m:r>
                      <a:rPr lang="en-US" altLang="zh-CN" i="1">
                        <a:solidFill>
                          <a:srgbClr val="0070C0"/>
                        </a:solidFill>
                        <a:latin typeface="Cambria Math"/>
                      </a:rPr>
                      <m:t>≔</m:t>
                    </m:r>
                    <m:r>
                      <a:rPr lang="en-US" altLang="zh-CN" i="1">
                        <a:solidFill>
                          <a:srgbClr val="0070C0"/>
                        </a:solidFill>
                        <a:latin typeface="Cambria Math"/>
                      </a:rPr>
                      <m:t>𝑠𝑢𝑐𝑐</m:t>
                    </m:r>
                    <m:d>
                      <m:dPr>
                        <m:ctrlPr>
                          <a:rPr lang="en-US" altLang="zh-CN" i="1">
                            <a:solidFill>
                              <a:srgbClr val="0070C0"/>
                            </a:solidFill>
                            <a:latin typeface="Cambria Math" panose="02040503050406030204" pitchFamily="18" charset="0"/>
                          </a:rPr>
                        </m:ctrlPr>
                      </m:dPr>
                      <m:e>
                        <m:r>
                          <a:rPr lang="en-US" altLang="zh-CN" i="1">
                            <a:solidFill>
                              <a:srgbClr val="0070C0"/>
                            </a:solidFill>
                            <a:latin typeface="Cambria Math"/>
                          </a:rPr>
                          <m:t>!</m:t>
                        </m:r>
                        <m:r>
                          <a:rPr lang="en-US" altLang="zh-CN" i="1">
                            <a:solidFill>
                              <a:srgbClr val="0070C0"/>
                            </a:solidFill>
                            <a:latin typeface="Cambria Math"/>
                          </a:rPr>
                          <m:t>𝑐</m:t>
                        </m:r>
                      </m:e>
                    </m:d>
                    <m:r>
                      <a:rPr lang="en-US" altLang="zh-CN" i="1">
                        <a:solidFill>
                          <a:srgbClr val="0070C0"/>
                        </a:solidFill>
                        <a:latin typeface="Cambria Math"/>
                      </a:rPr>
                      <m:t>;!</m:t>
                    </m:r>
                    <m:r>
                      <a:rPr lang="en-US" altLang="zh-CN" i="1">
                        <a:solidFill>
                          <a:srgbClr val="0070C0"/>
                        </a:solidFill>
                        <a:latin typeface="Cambria Math"/>
                      </a:rPr>
                      <m:t>𝑐</m:t>
                    </m:r>
                    <m:r>
                      <a:rPr lang="en-US" altLang="zh-CN" i="1">
                        <a:solidFill>
                          <a:srgbClr val="0070C0"/>
                        </a:solidFill>
                        <a:latin typeface="Cambria Math"/>
                      </a:rPr>
                      <m:t>)</m:t>
                    </m:r>
                  </m:oMath>
                </a14:m>
                <a:r>
                  <a:rPr lang="fr-FR" altLang="zh-CN" dirty="0">
                    <a:solidFill>
                      <a:srgbClr val="0070C0"/>
                    </a:solidFill>
                  </a:rPr>
                  <a:t> in </a:t>
                </a:r>
              </a:p>
              <a:p>
                <a:pPr marL="0" indent="0">
                  <a:buNone/>
                </a:pPr>
                <a:r>
                  <a:rPr lang="en-US" altLang="zh-CN" b="0" dirty="0">
                    <a:solidFill>
                      <a:srgbClr val="0070C0"/>
                    </a:solidFill>
                  </a:rPr>
                  <a:t>	          </a:t>
                </a:r>
                <a14:m>
                  <m:oMath xmlns:m="http://schemas.openxmlformats.org/officeDocument/2006/math">
                    <m:r>
                      <m:rPr>
                        <m:sty m:val="p"/>
                      </m:rPr>
                      <a:rPr lang="en-US" altLang="zh-CN" b="0" i="0" smtClean="0">
                        <a:solidFill>
                          <a:srgbClr val="0070C0"/>
                        </a:solidFill>
                        <a:latin typeface="Cambria Math"/>
                      </a:rPr>
                      <m:t>let</m:t>
                    </m:r>
                    <m:r>
                      <a:rPr lang="en-US" altLang="zh-CN" b="0" i="0" smtClean="0">
                        <a:solidFill>
                          <a:srgbClr val="0070C0"/>
                        </a:solidFill>
                        <a:latin typeface="Cambria Math"/>
                      </a:rPr>
                      <m:t> </m:t>
                    </m:r>
                    <m:r>
                      <m:rPr>
                        <m:sty m:val="p"/>
                      </m:rPr>
                      <a:rPr lang="en-US" altLang="zh-CN">
                        <a:solidFill>
                          <a:srgbClr val="0070C0"/>
                        </a:solidFill>
                        <a:latin typeface="Cambria Math"/>
                      </a:rPr>
                      <m:t>decc</m:t>
                    </m:r>
                    <m:r>
                      <a:rPr lang="en-US" altLang="zh-CN">
                        <a:solidFill>
                          <a:srgbClr val="0070C0"/>
                        </a:solidFill>
                        <a:latin typeface="Cambria Math"/>
                      </a:rPr>
                      <m:t>=</m:t>
                    </m:r>
                    <m:r>
                      <a:rPr lang="en-US" altLang="zh-CN" i="1">
                        <a:solidFill>
                          <a:srgbClr val="0070C0"/>
                        </a:solidFill>
                        <a:latin typeface="Cambria Math"/>
                      </a:rPr>
                      <m:t>𝜆</m:t>
                    </m:r>
                    <m:r>
                      <a:rPr lang="en-US" altLang="zh-CN" i="1">
                        <a:solidFill>
                          <a:srgbClr val="0070C0"/>
                        </a:solidFill>
                        <a:latin typeface="Cambria Math"/>
                      </a:rPr>
                      <m:t>𝑥</m:t>
                    </m:r>
                    <m:r>
                      <a:rPr lang="en-US" altLang="zh-CN" i="1">
                        <a:solidFill>
                          <a:srgbClr val="0070C0"/>
                        </a:solidFill>
                        <a:latin typeface="Cambria Math"/>
                      </a:rPr>
                      <m:t>:</m:t>
                    </m:r>
                    <m:r>
                      <a:rPr lang="en-US" altLang="zh-CN" i="1">
                        <a:solidFill>
                          <a:srgbClr val="0070C0"/>
                        </a:solidFill>
                        <a:latin typeface="Cambria Math"/>
                      </a:rPr>
                      <m:t>𝑈𝑛𝑖𝑡</m:t>
                    </m:r>
                    <m:r>
                      <a:rPr lang="en-US" altLang="zh-CN" i="1">
                        <a:solidFill>
                          <a:srgbClr val="0070C0"/>
                        </a:solidFill>
                        <a:latin typeface="Cambria Math"/>
                      </a:rPr>
                      <m:t>. </m:t>
                    </m:r>
                    <m:d>
                      <m:dPr>
                        <m:ctrlPr>
                          <a:rPr lang="en-US" altLang="zh-CN" i="1">
                            <a:solidFill>
                              <a:srgbClr val="0070C0"/>
                            </a:solidFill>
                            <a:latin typeface="Cambria Math" panose="02040503050406030204" pitchFamily="18" charset="0"/>
                          </a:rPr>
                        </m:ctrlPr>
                      </m:dPr>
                      <m:e>
                        <m:r>
                          <a:rPr lang="en-US" altLang="zh-CN" i="1">
                            <a:solidFill>
                              <a:srgbClr val="0070C0"/>
                            </a:solidFill>
                            <a:latin typeface="Cambria Math"/>
                          </a:rPr>
                          <m:t>𝑐</m:t>
                        </m:r>
                        <m:r>
                          <a:rPr lang="en-US" altLang="zh-CN" i="1">
                            <a:solidFill>
                              <a:srgbClr val="0070C0"/>
                            </a:solidFill>
                            <a:latin typeface="Cambria Math"/>
                          </a:rPr>
                          <m:t>≔</m:t>
                        </m:r>
                        <m:r>
                          <a:rPr lang="en-US" altLang="zh-CN" i="1">
                            <a:solidFill>
                              <a:srgbClr val="0070C0"/>
                            </a:solidFill>
                            <a:latin typeface="Cambria Math"/>
                          </a:rPr>
                          <m:t>𝑝𝑟𝑒𝑑</m:t>
                        </m:r>
                        <m:d>
                          <m:dPr>
                            <m:ctrlPr>
                              <a:rPr lang="en-US" altLang="zh-CN" i="1">
                                <a:solidFill>
                                  <a:srgbClr val="0070C0"/>
                                </a:solidFill>
                                <a:latin typeface="Cambria Math" panose="02040503050406030204" pitchFamily="18" charset="0"/>
                              </a:rPr>
                            </m:ctrlPr>
                          </m:dPr>
                          <m:e>
                            <m:r>
                              <a:rPr lang="en-US" altLang="zh-CN" i="1">
                                <a:solidFill>
                                  <a:srgbClr val="0070C0"/>
                                </a:solidFill>
                                <a:latin typeface="Cambria Math"/>
                              </a:rPr>
                              <m:t>!</m:t>
                            </m:r>
                            <m:r>
                              <a:rPr lang="en-US" altLang="zh-CN" i="1">
                                <a:solidFill>
                                  <a:srgbClr val="0070C0"/>
                                </a:solidFill>
                                <a:latin typeface="Cambria Math"/>
                              </a:rPr>
                              <m:t>𝑐</m:t>
                            </m:r>
                          </m:e>
                        </m:d>
                        <m:r>
                          <a:rPr lang="en-US" altLang="zh-CN" i="1">
                            <a:solidFill>
                              <a:srgbClr val="0070C0"/>
                            </a:solidFill>
                            <a:latin typeface="Cambria Math"/>
                          </a:rPr>
                          <m:t>;!</m:t>
                        </m:r>
                        <m:r>
                          <a:rPr lang="en-US" altLang="zh-CN" i="1">
                            <a:solidFill>
                              <a:srgbClr val="0070C0"/>
                            </a:solidFill>
                            <a:latin typeface="Cambria Math"/>
                          </a:rPr>
                          <m:t>𝑐</m:t>
                        </m:r>
                      </m:e>
                    </m:d>
                  </m:oMath>
                </a14:m>
                <a:endParaRPr lang="en-US" altLang="zh-CN" dirty="0">
                  <a:solidFill>
                    <a:srgbClr val="0070C0"/>
                  </a:solidFill>
                </a:endParaRPr>
              </a:p>
              <a:p>
                <a:pPr marL="0" indent="0">
                  <a:buNone/>
                </a:pPr>
                <a:r>
                  <a:rPr lang="en-US" altLang="zh-CN" b="0" dirty="0">
                    <a:solidFill>
                      <a:srgbClr val="0070C0"/>
                    </a:solidFill>
                  </a:rPr>
                  <a:t>	</a:t>
                </a:r>
                <a14:m>
                  <m:oMath xmlns:m="http://schemas.openxmlformats.org/officeDocument/2006/math">
                    <m:r>
                      <m:rPr>
                        <m:sty m:val="p"/>
                      </m:rPr>
                      <a:rPr lang="en-US" altLang="zh-CN" b="0" i="0" smtClean="0">
                        <a:solidFill>
                          <a:srgbClr val="0070C0"/>
                        </a:solidFill>
                        <a:latin typeface="Cambria Math"/>
                      </a:rPr>
                      <m:t>let</m:t>
                    </m:r>
                    <m:r>
                      <a:rPr lang="en-US" altLang="zh-CN" b="0" i="0" smtClean="0">
                        <a:solidFill>
                          <a:srgbClr val="0070C0"/>
                        </a:solidFill>
                        <a:latin typeface="Cambria Math"/>
                      </a:rPr>
                      <m:t> </m:t>
                    </m:r>
                    <m:r>
                      <m:rPr>
                        <m:sty m:val="p"/>
                      </m:rPr>
                      <a:rPr lang="en-US" altLang="zh-CN">
                        <a:solidFill>
                          <a:srgbClr val="0070C0"/>
                        </a:solidFill>
                        <a:latin typeface="Cambria Math"/>
                      </a:rPr>
                      <m:t>o</m:t>
                    </m:r>
                    <m:r>
                      <a:rPr lang="en-US" altLang="zh-CN">
                        <a:solidFill>
                          <a:srgbClr val="0070C0"/>
                        </a:solidFill>
                        <a:latin typeface="Cambria Math"/>
                      </a:rPr>
                      <m:t>={</m:t>
                    </m:r>
                    <m:r>
                      <a:rPr lang="en-US" altLang="zh-CN" i="1" smtClean="0">
                        <a:solidFill>
                          <a:srgbClr val="0070C0"/>
                        </a:solidFill>
                        <a:latin typeface="Cambria Math"/>
                      </a:rPr>
                      <m:t>𝑖</m:t>
                    </m:r>
                    <m:r>
                      <a:rPr lang="en-US" altLang="zh-CN" i="1" smtClean="0">
                        <a:solidFill>
                          <a:srgbClr val="0070C0"/>
                        </a:solidFill>
                        <a:latin typeface="Cambria Math"/>
                      </a:rPr>
                      <m:t>=</m:t>
                    </m:r>
                    <m:r>
                      <a:rPr lang="en-US" altLang="zh-CN" i="1" smtClean="0">
                        <a:solidFill>
                          <a:srgbClr val="0070C0"/>
                        </a:solidFill>
                        <a:latin typeface="Cambria Math"/>
                      </a:rPr>
                      <m:t>𝑖𝑛𝑐𝑐</m:t>
                    </m:r>
                    <m:r>
                      <a:rPr lang="en-US" altLang="zh-CN" i="1">
                        <a:solidFill>
                          <a:srgbClr val="0070C0"/>
                        </a:solidFill>
                        <a:latin typeface="Cambria Math"/>
                      </a:rPr>
                      <m:t>, </m:t>
                    </m:r>
                    <m:r>
                      <a:rPr lang="en-US" altLang="zh-CN" i="1">
                        <a:solidFill>
                          <a:srgbClr val="0070C0"/>
                        </a:solidFill>
                        <a:latin typeface="Cambria Math"/>
                      </a:rPr>
                      <m:t>𝑑</m:t>
                    </m:r>
                    <m:r>
                      <a:rPr lang="en-US" altLang="zh-CN" i="1">
                        <a:solidFill>
                          <a:srgbClr val="0070C0"/>
                        </a:solidFill>
                        <a:latin typeface="Cambria Math"/>
                      </a:rPr>
                      <m:t>=</m:t>
                    </m:r>
                    <m:r>
                      <a:rPr lang="en-US" altLang="zh-CN" i="1">
                        <a:solidFill>
                          <a:srgbClr val="0070C0"/>
                        </a:solidFill>
                        <a:latin typeface="Cambria Math"/>
                      </a:rPr>
                      <m:t>𝑑𝑒𝑐𝑐</m:t>
                    </m:r>
                    <m:r>
                      <a:rPr lang="en-US" altLang="zh-CN" i="1">
                        <a:solidFill>
                          <a:srgbClr val="0070C0"/>
                        </a:solidFill>
                        <a:latin typeface="Cambria Math"/>
                      </a:rPr>
                      <m:t>}</m:t>
                    </m:r>
                  </m:oMath>
                </a14:m>
                <a:r>
                  <a:rPr lang="zh-CN" altLang="en-US" dirty="0">
                    <a:solidFill>
                      <a:srgbClr val="0070C0"/>
                    </a:solidFill>
                  </a:rPr>
                  <a:t> </a:t>
                </a:r>
                <a:r>
                  <a:rPr lang="en-US" altLang="zh-CN" dirty="0">
                    <a:solidFill>
                      <a:srgbClr val="0070C0"/>
                    </a:solidFill>
                  </a:rPr>
                  <a:t>in </a:t>
                </a:r>
              </a:p>
              <a:p>
                <a:pPr marL="0" indent="0">
                  <a:buNone/>
                </a:pPr>
                <a:r>
                  <a:rPr lang="en-US" altLang="zh-CN" dirty="0">
                    <a:solidFill>
                      <a:srgbClr val="0070C0"/>
                    </a:solidFill>
                  </a:rPr>
                  <a:t>	</a:t>
                </a:r>
                <a14:m>
                  <m:oMath xmlns:m="http://schemas.openxmlformats.org/officeDocument/2006/math">
                    <m:r>
                      <m:rPr>
                        <m:sty m:val="p"/>
                      </m:rPr>
                      <a:rPr lang="en-US" altLang="zh-CN">
                        <a:solidFill>
                          <a:srgbClr val="0070C0"/>
                        </a:solidFill>
                        <a:latin typeface="Cambria Math"/>
                      </a:rPr>
                      <m:t>o</m:t>
                    </m:r>
                  </m:oMath>
                </a14:m>
                <a:endParaRPr lang="zh-CN" altLang="en-US" dirty="0">
                  <a:solidFill>
                    <a:srgbClr val="0070C0"/>
                  </a:solidFill>
                </a:endParaRPr>
              </a:p>
            </p:txBody>
          </p:sp>
        </mc:Choice>
        <mc:Fallback xmlns="">
          <p:sp>
            <p:nvSpPr>
              <p:cNvPr id="4" name="内容占位符 2"/>
              <p:cNvSpPr txBox="1">
                <a:spLocks noRot="1" noChangeAspect="1" noMove="1" noResize="1" noEditPoints="1" noAdjustHandles="1" noChangeArrowheads="1" noChangeShapeType="1" noTextEdit="1"/>
              </p:cNvSpPr>
              <p:nvPr/>
            </p:nvSpPr>
            <p:spPr>
              <a:xfrm>
                <a:off x="221559" y="3719771"/>
                <a:ext cx="8454897" cy="2806939"/>
              </a:xfrm>
              <a:prstGeom prst="rect">
                <a:avLst/>
              </a:prstGeom>
              <a:blipFill rotWithShape="0">
                <a:blip r:embed="rId6"/>
                <a:stretch>
                  <a:fillRect t="-4536"/>
                </a:stretch>
              </a:blipFill>
              <a:ln>
                <a:solidFill>
                  <a:schemeClr val="accent1"/>
                </a:solidFill>
              </a:ln>
            </p:spPr>
            <p:txBody>
              <a:bodyPr/>
              <a:lstStyle/>
              <a:p>
                <a:r>
                  <a:rPr lang="zh-CN" altLang="en-US">
                    <a:noFill/>
                  </a:rPr>
                  <a:t> </a:t>
                </a:r>
              </a:p>
            </p:txBody>
          </p:sp>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墨迹 10"/>
              <p14:cNvContentPartPr/>
              <p14:nvPr>
                <p:extLst>
                  <p:ext uri="{42D2F446-02D8-4167-A562-619A0277C38B}">
                    <p15:isNarration xmlns:p15="http://schemas.microsoft.com/office/powerpoint/2012/main" val="1"/>
                  </p:ext>
                </p:extLst>
              </p14:nvPr>
            </p14:nvContentPartPr>
            <p14:xfrm>
              <a:off x="1644480" y="4489560"/>
              <a:ext cx="1651680" cy="552600"/>
            </p14:xfrm>
          </p:contentPart>
        </mc:Choice>
        <mc:Fallback xmlns="">
          <p:pic>
            <p:nvPicPr>
              <p:cNvPr id="11" name="墨迹 10"/>
              <p:cNvPicPr>
                <a:picLocks noGrp="1" noRot="1" noChangeAspect="1" noMove="1" noResize="1" noEditPoints="1" noAdjustHandles="1" noChangeArrowheads="1" noChangeShapeType="1"/>
              </p:cNvPicPr>
              <p:nvPr/>
            </p:nvPicPr>
            <p:blipFill>
              <a:blip r:embed="rId8"/>
              <a:stretch>
                <a:fillRect/>
              </a:stretch>
            </p:blipFill>
            <p:spPr>
              <a:xfrm>
                <a:off x="1635120" y="4480200"/>
                <a:ext cx="1670400" cy="571320"/>
              </a:xfrm>
              <a:prstGeom prst="rect">
                <a:avLst/>
              </a:prstGeom>
            </p:spPr>
          </p:pic>
        </mc:Fallback>
      </mc:AlternateContent>
      <p:pic>
        <p:nvPicPr>
          <p:cNvPr id="12" name="音频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2379902"/>
      </p:ext>
    </p:extLst>
  </p:cSld>
  <p:clrMapOvr>
    <a:masterClrMapping/>
  </p:clrMapOvr>
  <mc:AlternateContent xmlns:mc="http://schemas.openxmlformats.org/markup-compatibility/2006" xmlns:p14="http://schemas.microsoft.com/office/powerpoint/2010/main">
    <mc:Choice Requires="p14">
      <p:transition spd="slow" p14:dur="2000" advTm="28674"/>
    </mc:Choice>
    <mc:Fallback xmlns="">
      <p:transition spd="slow" advTm="2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Example</a:t>
            </a:r>
            <a:endParaRPr lang="zh-CN"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1" y="1568004"/>
            <a:ext cx="845489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音频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6837988"/>
      </p:ext>
    </p:extLst>
  </p:cSld>
  <p:clrMapOvr>
    <a:masterClrMapping/>
  </p:clrMapOvr>
  <mc:AlternateContent xmlns:mc="http://schemas.openxmlformats.org/markup-compatibility/2006" xmlns:p14="http://schemas.microsoft.com/office/powerpoint/2010/main">
    <mc:Choice Requires="p14">
      <p:transition spd="slow" p14:dur="2000" advTm="9383"/>
    </mc:Choice>
    <mc:Fallback xmlns="">
      <p:transition spd="slow" advTm="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pPr marL="0" indent="0" algn="ctr">
              <a:buNone/>
            </a:pPr>
            <a:r>
              <a:rPr kumimoji="1" lang="zh-CN" altLang="en-US" dirty="0"/>
              <a:t>  </a:t>
            </a:r>
            <a:endParaRPr kumimoji="1" lang="en-US" altLang="zh-CN" dirty="0"/>
          </a:p>
          <a:p>
            <a:pPr marL="0" indent="0" algn="ctr">
              <a:buNone/>
            </a:pPr>
            <a:endParaRPr kumimoji="1" lang="en-US" altLang="zh-CN" dirty="0"/>
          </a:p>
          <a:p>
            <a:pPr marL="0" indent="0" algn="ctr">
              <a:buNone/>
            </a:pPr>
            <a:endParaRPr kumimoji="1" lang="en-US" altLang="zh-CN" dirty="0"/>
          </a:p>
          <a:p>
            <a:pPr marL="0" indent="0" algn="ctr">
              <a:buNone/>
            </a:pPr>
            <a:r>
              <a:rPr kumimoji="1" lang="en-US" altLang="zh-CN" sz="4400" dirty="0"/>
              <a:t>How to </a:t>
            </a:r>
            <a:r>
              <a:rPr lang="en-US" altLang="zh-CN" sz="4400" dirty="0">
                <a:solidFill>
                  <a:srgbClr val="0000FF"/>
                </a:solidFill>
              </a:rPr>
              <a:t>enrich</a:t>
            </a:r>
            <a:r>
              <a:rPr lang="en-US" altLang="zh-CN" sz="4400" dirty="0"/>
              <a:t> the language with the </a:t>
            </a:r>
            <a:r>
              <a:rPr lang="en-US" altLang="zh-CN" sz="4400" dirty="0">
                <a:solidFill>
                  <a:srgbClr val="0000FF"/>
                </a:solidFill>
              </a:rPr>
              <a:t>new mechanism</a:t>
            </a:r>
            <a:r>
              <a:rPr kumimoji="1" lang="zh-CN" altLang="en-US" sz="4400" dirty="0">
                <a:solidFill>
                  <a:srgbClr val="0000FF"/>
                </a:solidFill>
              </a:rPr>
              <a:t> </a:t>
            </a:r>
            <a:r>
              <a:rPr kumimoji="1" lang="zh-CN" altLang="en-US" sz="4400" dirty="0"/>
              <a:t>？</a:t>
            </a:r>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0217535"/>
      </p:ext>
    </p:extLst>
  </p:cSld>
  <p:clrMapOvr>
    <a:masterClrMapping/>
  </p:clrMapOvr>
  <mc:AlternateContent xmlns:mc="http://schemas.openxmlformats.org/markup-compatibility/2006" xmlns:p14="http://schemas.microsoft.com/office/powerpoint/2010/main">
    <mc:Choice Requires="p14">
      <p:transition spd="slow" p14:dur="2000" advTm="17356"/>
    </mc:Choice>
    <mc:Fallback xmlns="">
      <p:transition spd="slow" advTm="1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Syntax </a:t>
            </a:r>
            <a:endParaRPr lang="zh-CN" altLang="en-US" dirty="0"/>
          </a:p>
        </p:txBody>
      </p:sp>
      <p:sp>
        <p:nvSpPr>
          <p:cNvPr id="7" name="内容占位符 6"/>
          <p:cNvSpPr>
            <a:spLocks noGrp="1"/>
          </p:cNvSpPr>
          <p:nvPr>
            <p:ph idx="1"/>
          </p:nvPr>
        </p:nvSpPr>
        <p:spPr>
          <a:xfrm>
            <a:off x="274709" y="5130633"/>
            <a:ext cx="8579296" cy="1488245"/>
          </a:xfrm>
        </p:spPr>
        <p:txBody>
          <a:bodyPr/>
          <a:lstStyle/>
          <a:p>
            <a:pPr marL="0" indent="0">
              <a:buNone/>
            </a:pPr>
            <a:r>
              <a:rPr lang="en-US" altLang="zh-CN" dirty="0"/>
              <a:t>   ... </a:t>
            </a:r>
            <a:r>
              <a:rPr lang="zh-CN" altLang="en-US" dirty="0"/>
              <a:t> </a:t>
            </a:r>
            <a:r>
              <a:rPr lang="en-US" altLang="zh-CN" dirty="0"/>
              <a:t>plus other familiar types, in examples.</a:t>
            </a:r>
            <a:endParaRPr lang="zh-CN" alt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87" y="1287059"/>
            <a:ext cx="8329739" cy="357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1403647" y="3482911"/>
            <a:ext cx="7203641" cy="151216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墨迹 4"/>
              <p14:cNvContentPartPr/>
              <p14:nvPr>
                <p:extLst>
                  <p:ext uri="{42D2F446-02D8-4167-A562-619A0277C38B}">
                    <p15:isNarration xmlns:p15="http://schemas.microsoft.com/office/powerpoint/2012/main" val="1"/>
                  </p:ext>
                </p:extLst>
              </p14:nvPr>
            </p14:nvContentPartPr>
            <p14:xfrm>
              <a:off x="184320" y="3365640"/>
              <a:ext cx="8902800" cy="1829160"/>
            </p14:xfrm>
          </p:contentPart>
        </mc:Choice>
        <mc:Fallback xmlns="">
          <p:pic>
            <p:nvPicPr>
              <p:cNvPr id="5" name="墨迹 4"/>
              <p:cNvPicPr>
                <a:picLocks noGrp="1" noRot="1" noChangeAspect="1" noMove="1" noResize="1" noEditPoints="1" noAdjustHandles="1" noChangeArrowheads="1" noChangeShapeType="1"/>
              </p:cNvPicPr>
              <p:nvPr/>
            </p:nvPicPr>
            <p:blipFill>
              <a:blip r:embed="rId8"/>
              <a:stretch>
                <a:fillRect/>
              </a:stretch>
            </p:blipFill>
            <p:spPr>
              <a:xfrm>
                <a:off x="174960" y="3356280"/>
                <a:ext cx="8921520" cy="1847880"/>
              </a:xfrm>
              <a:prstGeom prst="rect">
                <a:avLst/>
              </a:prstGeom>
            </p:spPr>
          </p:pic>
        </mc:Fallback>
      </mc:AlternateContent>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26281399"/>
      </p:ext>
    </p:extLst>
  </p:cSld>
  <p:clrMapOvr>
    <a:masterClrMapping/>
  </p:clrMapOvr>
  <mc:AlternateContent xmlns:mc="http://schemas.openxmlformats.org/markup-compatibility/2006" xmlns:p14="http://schemas.microsoft.com/office/powerpoint/2010/main">
    <mc:Choice Requires="p14">
      <p:transition spd="slow" p14:dur="2000" advTm="31639"/>
    </mc:Choice>
    <mc:Fallback xmlns="">
      <p:transition spd="slow" advTm="3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Typing rules</a:t>
            </a:r>
            <a:endParaRPr lang="zh-CN" altLang="en-US"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608" y="1412776"/>
            <a:ext cx="7056784" cy="334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F413631-B099-7946-9A89-9FF7C3DC01E2}"/>
              </a:ext>
            </a:extLst>
          </p:cNvPr>
          <p:cNvSpPr txBox="1"/>
          <p:nvPr/>
        </p:nvSpPr>
        <p:spPr>
          <a:xfrm>
            <a:off x="229282" y="4934574"/>
            <a:ext cx="8519181" cy="1938992"/>
          </a:xfrm>
          <a:prstGeom prst="rect">
            <a:avLst/>
          </a:prstGeom>
          <a:noFill/>
        </p:spPr>
        <p:txBody>
          <a:bodyPr wrap="square" rtlCol="0">
            <a:spAutoFit/>
          </a:bodyPr>
          <a:lstStyle/>
          <a:p>
            <a:r>
              <a:rPr lang="en-US" altLang="zh-CN" sz="2400" dirty="0">
                <a:solidFill>
                  <a:srgbClr val="7030A0"/>
                </a:solidFill>
              </a:rPr>
              <a:t>type system </a:t>
            </a:r>
          </a:p>
          <a:p>
            <a:pPr lvl="1"/>
            <a:r>
              <a:rPr lang="en-US" altLang="zh-CN" sz="2400" dirty="0"/>
              <a:t>a set of rules that assigns a property called </a:t>
            </a:r>
            <a:r>
              <a:rPr lang="en-US" altLang="zh-CN" sz="2400" dirty="0">
                <a:solidFill>
                  <a:srgbClr val="0000FF"/>
                </a:solidFill>
              </a:rPr>
              <a:t>type</a:t>
            </a:r>
            <a:r>
              <a:rPr lang="en-US" altLang="zh-CN" sz="2400" dirty="0"/>
              <a:t> to </a:t>
            </a:r>
          </a:p>
          <a:p>
            <a:pPr lvl="1"/>
            <a:r>
              <a:rPr lang="en-US" altLang="zh-CN" sz="2400" dirty="0"/>
              <a:t>the various “</a:t>
            </a:r>
            <a:r>
              <a:rPr lang="en-US" altLang="zh-CN" sz="2400" dirty="0">
                <a:solidFill>
                  <a:srgbClr val="0000FF"/>
                </a:solidFill>
              </a:rPr>
              <a:t>constructs </a:t>
            </a:r>
            <a:r>
              <a:rPr lang="en-US" altLang="zh-CN" sz="2400" dirty="0"/>
              <a:t>“  of a computer program,  such as </a:t>
            </a:r>
          </a:p>
          <a:p>
            <a:pPr lvl="1"/>
            <a:r>
              <a:rPr lang="en-US" altLang="zh-CN" sz="2400" i="1" dirty="0"/>
              <a:t>variables</a:t>
            </a:r>
            <a:r>
              <a:rPr lang="en-US" altLang="zh-CN" sz="2400" dirty="0"/>
              <a:t>, </a:t>
            </a:r>
            <a:r>
              <a:rPr lang="en-US" altLang="zh-CN" sz="2400" i="1" dirty="0"/>
              <a:t>expressions</a:t>
            </a:r>
            <a:r>
              <a:rPr lang="en-US" altLang="zh-CN" sz="2400" dirty="0"/>
              <a:t>, </a:t>
            </a:r>
            <a:r>
              <a:rPr lang="en-US" altLang="zh-CN" sz="2400" i="1" dirty="0"/>
              <a:t>functions</a:t>
            </a:r>
            <a:r>
              <a:rPr lang="en-US" altLang="zh-CN" sz="2400" dirty="0"/>
              <a:t> or </a:t>
            </a:r>
            <a:r>
              <a:rPr lang="en-US" altLang="zh-CN" sz="2400" i="1" dirty="0"/>
              <a:t>module</a:t>
            </a:r>
          </a:p>
          <a:p>
            <a:endParaRPr lang="en-US" sz="24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8" name="墨迹 7"/>
              <p14:cNvContentPartPr/>
              <p14:nvPr>
                <p:extLst>
                  <p:ext uri="{42D2F446-02D8-4167-A562-619A0277C38B}">
                    <p15:isNarration xmlns:p15="http://schemas.microsoft.com/office/powerpoint/2012/main" val="1"/>
                  </p:ext>
                </p:extLst>
              </p14:nvPr>
            </p14:nvContentPartPr>
            <p14:xfrm>
              <a:off x="2806560" y="2419200"/>
              <a:ext cx="2261160" cy="2439000"/>
            </p14:xfrm>
          </p:contentPart>
        </mc:Choice>
        <mc:Fallback xmlns="">
          <p:pic>
            <p:nvPicPr>
              <p:cNvPr id="8" name="墨迹 7"/>
              <p:cNvPicPr>
                <a:picLocks noGrp="1" noRot="1" noChangeAspect="1" noMove="1" noResize="1" noEditPoints="1" noAdjustHandles="1" noChangeArrowheads="1" noChangeShapeType="1"/>
              </p:cNvPicPr>
              <p:nvPr/>
            </p:nvPicPr>
            <p:blipFill>
              <a:blip r:embed="rId8"/>
              <a:stretch>
                <a:fillRect/>
              </a:stretch>
            </p:blipFill>
            <p:spPr>
              <a:xfrm>
                <a:off x="2797200" y="2409840"/>
                <a:ext cx="2279880" cy="2457720"/>
              </a:xfrm>
              <a:prstGeom prst="rect">
                <a:avLst/>
              </a:prstGeom>
            </p:spPr>
          </p:pic>
        </mc:Fallback>
      </mc:AlternateContent>
      <p:pic>
        <p:nvPicPr>
          <p:cNvPr id="9" name="音频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2020160"/>
      </p:ext>
    </p:extLst>
  </p:cSld>
  <p:clrMapOvr>
    <a:masterClrMapping/>
  </p:clrMapOvr>
  <mc:AlternateContent xmlns:mc="http://schemas.openxmlformats.org/markup-compatibility/2006" xmlns:p14="http://schemas.microsoft.com/office/powerpoint/2010/main">
    <mc:Choice Requires="p14">
      <p:transition spd="slow" p14:dur="2000" advTm="71309"/>
    </mc:Choice>
    <mc:Fallback xmlns="">
      <p:transition spd="slow" advTm="7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67544" y="1484784"/>
            <a:ext cx="7916416" cy="1932235"/>
          </a:xfrm>
        </p:spPr>
        <p:txBody>
          <a:bodyPr>
            <a:normAutofit/>
          </a:bodyPr>
          <a:lstStyle/>
          <a:p>
            <a:pPr algn="ctr"/>
            <a:r>
              <a:rPr lang="en-US" altLang="zh-CN" sz="7200" dirty="0">
                <a:solidFill>
                  <a:srgbClr val="C00000"/>
                </a:solidFill>
                <a:latin typeface="+mn-lt"/>
              </a:rPr>
              <a:t>References</a:t>
            </a:r>
            <a:endParaRPr lang="zh-CN" altLang="en-US" sz="4400" dirty="0">
              <a:solidFill>
                <a:srgbClr val="C00000"/>
              </a:solidFill>
              <a:latin typeface="+mn-lt"/>
            </a:endParaRPr>
          </a:p>
        </p:txBody>
      </p:sp>
    </p:spTree>
    <p:extLst>
      <p:ext uri="{BB962C8B-B14F-4D97-AF65-F5344CB8AC3E}">
        <p14:creationId xmlns:p14="http://schemas.microsoft.com/office/powerpoint/2010/main" val="3637721539"/>
      </p:ext>
    </p:extLst>
  </p:cSld>
  <p:clrMapOvr>
    <a:masterClrMapping/>
  </p:clrMapOvr>
  <mc:AlternateContent xmlns:mc="http://schemas.openxmlformats.org/markup-compatibility/2006" xmlns:p14="http://schemas.microsoft.com/office/powerpoint/2010/main">
    <mc:Choice Requires="p14">
      <p:transition spd="slow" p14:dur="2000" advTm="1058"/>
    </mc:Choice>
    <mc:Fallback xmlns="">
      <p:transition spd="slow" advTm="105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	</a:t>
            </a:r>
            <a:endParaRPr lang="zh-CN" altLang="en-US" dirty="0"/>
          </a:p>
        </p:txBody>
      </p:sp>
      <p:sp>
        <p:nvSpPr>
          <p:cNvPr id="3" name="内容占位符 2"/>
          <p:cNvSpPr>
            <a:spLocks noGrp="1"/>
          </p:cNvSpPr>
          <p:nvPr>
            <p:ph idx="1"/>
          </p:nvPr>
        </p:nvSpPr>
        <p:spPr>
          <a:xfrm>
            <a:off x="174340" y="1196752"/>
            <a:ext cx="8579296" cy="504056"/>
          </a:xfrm>
        </p:spPr>
        <p:txBody>
          <a:bodyPr>
            <a:normAutofit fontScale="92500" lnSpcReduction="10000"/>
          </a:bodyPr>
          <a:lstStyle/>
          <a:p>
            <a:pPr marL="0" indent="0" algn="just">
              <a:buNone/>
            </a:pPr>
            <a:r>
              <a:rPr lang="en-US" altLang="zh-CN" dirty="0"/>
              <a:t>What is the value of the expression </a:t>
            </a:r>
            <a:r>
              <a:rPr lang="en-US" altLang="zh-CN" dirty="0">
                <a:solidFill>
                  <a:srgbClr val="0070C0"/>
                </a:solidFill>
              </a:rPr>
              <a:t>ref 0</a:t>
            </a:r>
            <a:r>
              <a:rPr lang="en-US" altLang="zh-CN" dirty="0"/>
              <a:t> ?</a:t>
            </a:r>
            <a:endParaRPr lang="zh-CN" altLang="en-US" dirty="0"/>
          </a:p>
        </p:txBody>
      </p:sp>
      <p:sp>
        <p:nvSpPr>
          <p:cNvPr id="5" name="内容占位符 2"/>
          <p:cNvSpPr txBox="1">
            <a:spLocks/>
          </p:cNvSpPr>
          <p:nvPr/>
        </p:nvSpPr>
        <p:spPr>
          <a:xfrm>
            <a:off x="174340" y="1772816"/>
            <a:ext cx="8579296" cy="331236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dirty="0"/>
              <a:t>Is</a:t>
            </a:r>
          </a:p>
          <a:p>
            <a:pPr marL="0" indent="0">
              <a:buFont typeface="Arial" pitchFamily="34" charset="0"/>
              <a:buNone/>
            </a:pPr>
            <a:r>
              <a:rPr lang="en-US" altLang="zh-CN" dirty="0"/>
              <a:t>	r = ref 0</a:t>
            </a:r>
          </a:p>
          <a:p>
            <a:pPr marL="0" indent="0">
              <a:buFont typeface="Arial" pitchFamily="34" charset="0"/>
              <a:buNone/>
            </a:pPr>
            <a:r>
              <a:rPr lang="en-US" altLang="zh-CN" dirty="0"/>
              <a:t>	s = ref 0 </a:t>
            </a:r>
          </a:p>
          <a:p>
            <a:pPr marL="0" indent="0">
              <a:buFont typeface="Arial" pitchFamily="34" charset="0"/>
              <a:buNone/>
            </a:pPr>
            <a:r>
              <a:rPr lang="en-US" altLang="zh-CN" dirty="0"/>
              <a:t>and </a:t>
            </a:r>
          </a:p>
          <a:p>
            <a:pPr marL="0" indent="0">
              <a:buFont typeface="Arial" pitchFamily="34" charset="0"/>
              <a:buNone/>
            </a:pPr>
            <a:r>
              <a:rPr lang="en-US" altLang="zh-CN" dirty="0"/>
              <a:t>	r = ref 0</a:t>
            </a:r>
          </a:p>
          <a:p>
            <a:pPr marL="0" indent="0">
              <a:buFont typeface="Arial" pitchFamily="34" charset="0"/>
              <a:buNone/>
            </a:pPr>
            <a:r>
              <a:rPr lang="en-US" altLang="zh-CN" dirty="0"/>
              <a:t>	s = r</a:t>
            </a:r>
          </a:p>
          <a:p>
            <a:pPr marL="0" indent="0">
              <a:buFont typeface="Arial" pitchFamily="34" charset="0"/>
              <a:buNone/>
            </a:pPr>
            <a:r>
              <a:rPr lang="en-US" altLang="zh-CN" dirty="0"/>
              <a:t>behave the same?</a:t>
            </a:r>
          </a:p>
          <a:p>
            <a:pPr marL="0" indent="0">
              <a:buNone/>
            </a:pPr>
            <a:endParaRPr lang="en-US" altLang="zh-CN" i="1" dirty="0">
              <a:solidFill>
                <a:srgbClr val="0000FF"/>
              </a:solidFill>
            </a:endParaRPr>
          </a:p>
          <a:p>
            <a:pPr marL="0" indent="0">
              <a:buNone/>
            </a:pPr>
            <a:r>
              <a:rPr lang="en-US" altLang="zh-CN" i="1" dirty="0">
                <a:solidFill>
                  <a:srgbClr val="0000FF"/>
                </a:solidFill>
              </a:rPr>
              <a:t>Crucial observation</a:t>
            </a:r>
            <a:r>
              <a:rPr lang="en-US" altLang="zh-CN" dirty="0"/>
              <a:t>:  evaluating </a:t>
            </a:r>
            <a:r>
              <a:rPr lang="en-US" altLang="zh-CN" dirty="0">
                <a:solidFill>
                  <a:srgbClr val="0070C0"/>
                </a:solidFill>
              </a:rPr>
              <a:t>ref 0</a:t>
            </a:r>
            <a:r>
              <a:rPr lang="en-US" altLang="zh-CN" dirty="0"/>
              <a:t> must </a:t>
            </a:r>
            <a:r>
              <a:rPr lang="en-US" altLang="zh-CN" i="1" dirty="0">
                <a:solidFill>
                  <a:srgbClr val="C00000"/>
                </a:solidFill>
              </a:rPr>
              <a:t>do</a:t>
            </a:r>
            <a:r>
              <a:rPr lang="en-US" altLang="zh-CN" dirty="0"/>
              <a:t> something ?</a:t>
            </a:r>
          </a:p>
          <a:p>
            <a:pPr marL="0" indent="0">
              <a:buFont typeface="Arial" pitchFamily="34" charset="0"/>
              <a:buNone/>
            </a:pPr>
            <a:endParaRPr lang="en-US" altLang="zh-CN" dirty="0"/>
          </a:p>
          <a:p>
            <a:pPr marL="0" indent="0">
              <a:buFont typeface="Arial" pitchFamily="34" charset="0"/>
              <a:buNone/>
            </a:pPr>
            <a:endParaRPr lang="zh-CN" altLang="en-US" dirty="0"/>
          </a:p>
        </p:txBody>
      </p:sp>
      <p:sp>
        <p:nvSpPr>
          <p:cNvPr id="6" name="内容占位符 2"/>
          <p:cNvSpPr txBox="1">
            <a:spLocks/>
          </p:cNvSpPr>
          <p:nvPr/>
        </p:nvSpPr>
        <p:spPr>
          <a:xfrm>
            <a:off x="174340" y="5085184"/>
            <a:ext cx="8579296" cy="10081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altLang="zh-CN" dirty="0"/>
              <a:t>Specifically, evaluating </a:t>
            </a:r>
            <a:r>
              <a:rPr lang="en-US" altLang="zh-CN" dirty="0">
                <a:solidFill>
                  <a:srgbClr val="0070C0"/>
                </a:solidFill>
              </a:rPr>
              <a:t>ref 0 </a:t>
            </a:r>
            <a:r>
              <a:rPr lang="en-US" altLang="zh-CN" dirty="0"/>
              <a:t>should </a:t>
            </a:r>
            <a:r>
              <a:rPr lang="en-US" altLang="zh-CN" i="1" dirty="0">
                <a:solidFill>
                  <a:srgbClr val="C00000"/>
                </a:solidFill>
              </a:rPr>
              <a:t>allocate some storage</a:t>
            </a:r>
            <a:r>
              <a:rPr lang="en-US" altLang="zh-CN" dirty="0">
                <a:solidFill>
                  <a:srgbClr val="C00000"/>
                </a:solidFill>
              </a:rPr>
              <a:t> </a:t>
            </a:r>
            <a:r>
              <a:rPr lang="en-US" altLang="zh-CN" dirty="0"/>
              <a:t>and yield a </a:t>
            </a:r>
            <a:r>
              <a:rPr lang="en-US" altLang="zh-CN" i="1" dirty="0">
                <a:solidFill>
                  <a:srgbClr val="C00000"/>
                </a:solidFill>
              </a:rPr>
              <a:t>reference</a:t>
            </a:r>
            <a:r>
              <a:rPr lang="en-US" altLang="zh-CN" dirty="0"/>
              <a:t> (or </a:t>
            </a:r>
            <a:r>
              <a:rPr lang="en-US" altLang="zh-CN" i="1" dirty="0"/>
              <a:t>pointer</a:t>
            </a:r>
            <a:r>
              <a:rPr lang="en-US" altLang="zh-CN" dirty="0"/>
              <a:t>) to that storage. </a:t>
            </a:r>
            <a:endParaRPr lang="zh-CN" altLang="en-US" dirty="0"/>
          </a:p>
        </p:txBody>
      </p:sp>
      <p:sp>
        <p:nvSpPr>
          <p:cNvPr id="4" name="TextBox 3"/>
          <p:cNvSpPr txBox="1"/>
          <p:nvPr/>
        </p:nvSpPr>
        <p:spPr>
          <a:xfrm>
            <a:off x="174340" y="6093296"/>
            <a:ext cx="8579296" cy="523220"/>
          </a:xfrm>
          <a:prstGeom prst="rect">
            <a:avLst/>
          </a:prstGeom>
          <a:noFill/>
        </p:spPr>
        <p:txBody>
          <a:bodyPr wrap="square" rtlCol="0">
            <a:spAutoFit/>
          </a:bodyPr>
          <a:lstStyle/>
          <a:p>
            <a:pPr algn="just"/>
            <a:r>
              <a:rPr lang="en-US" altLang="zh-CN" sz="2800" dirty="0"/>
              <a:t>So </a:t>
            </a:r>
            <a:r>
              <a:rPr lang="en-US" altLang="zh-CN" sz="2800" i="1" dirty="0">
                <a:solidFill>
                  <a:srgbClr val="0000FF"/>
                </a:solidFill>
              </a:rPr>
              <a:t>what </a:t>
            </a:r>
            <a:r>
              <a:rPr lang="en-US" altLang="zh-CN" sz="2800" dirty="0"/>
              <a:t>is a reference?</a:t>
            </a:r>
            <a:endParaRPr lang="zh-CN" altLang="en-US" sz="2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4" name="墨迹 13"/>
              <p14:cNvContentPartPr/>
              <p14:nvPr>
                <p:extLst>
                  <p:ext uri="{42D2F446-02D8-4167-A562-619A0277C38B}">
                    <p15:isNarration xmlns:p15="http://schemas.microsoft.com/office/powerpoint/2012/main" val="1"/>
                  </p:ext>
                </p:extLst>
              </p14:nvPr>
            </p14:nvContentPartPr>
            <p14:xfrm>
              <a:off x="641520" y="1098720"/>
              <a:ext cx="6229440" cy="4642200"/>
            </p14:xfrm>
          </p:contentPart>
        </mc:Choice>
        <mc:Fallback xmlns="">
          <p:pic>
            <p:nvPicPr>
              <p:cNvPr id="14" name="墨迹 13"/>
              <p:cNvPicPr>
                <a:picLocks noGrp="1" noRot="1" noChangeAspect="1" noMove="1" noResize="1" noEditPoints="1" noAdjustHandles="1" noChangeArrowheads="1" noChangeShapeType="1"/>
              </p:cNvPicPr>
              <p:nvPr/>
            </p:nvPicPr>
            <p:blipFill>
              <a:blip r:embed="rId7"/>
              <a:stretch>
                <a:fillRect/>
              </a:stretch>
            </p:blipFill>
            <p:spPr>
              <a:xfrm>
                <a:off x="632160" y="1089360"/>
                <a:ext cx="6248160" cy="4660920"/>
              </a:xfrm>
              <a:prstGeom prst="rect">
                <a:avLst/>
              </a:prstGeom>
            </p:spPr>
          </p:pic>
        </mc:Fallback>
      </mc:AlternateContent>
      <p:pic>
        <p:nvPicPr>
          <p:cNvPr id="15" name="音频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72777217"/>
      </p:ext>
    </p:extLst>
  </p:cSld>
  <p:clrMapOvr>
    <a:masterClrMapping/>
  </p:clrMapOvr>
  <mc:AlternateContent xmlns:mc="http://schemas.openxmlformats.org/markup-compatibility/2006" xmlns:p14="http://schemas.microsoft.com/office/powerpoint/2010/main">
    <mc:Choice Requires="p14">
      <p:transition spd="slow" p14:dur="2000" advTm="139052"/>
    </mc:Choice>
    <mc:Fallback xmlns="">
      <p:transition spd="slow" advTm="13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store </a:t>
            </a:r>
            <a:endParaRPr lang="zh-CN" altLang="en-US" dirty="0"/>
          </a:p>
        </p:txBody>
      </p:sp>
      <p:sp>
        <p:nvSpPr>
          <p:cNvPr id="3" name="内容占位符 2"/>
          <p:cNvSpPr>
            <a:spLocks noGrp="1"/>
          </p:cNvSpPr>
          <p:nvPr>
            <p:ph idx="1"/>
          </p:nvPr>
        </p:nvSpPr>
        <p:spPr>
          <a:xfrm>
            <a:off x="221559" y="1340768"/>
            <a:ext cx="8496944" cy="4896544"/>
          </a:xfrm>
        </p:spPr>
        <p:txBody>
          <a:bodyPr/>
          <a:lstStyle/>
          <a:p>
            <a:pPr marL="0" indent="0" algn="just">
              <a:buNone/>
            </a:pPr>
            <a:r>
              <a:rPr lang="en-US" altLang="zh-CN" dirty="0"/>
              <a:t>A reference names a</a:t>
            </a:r>
            <a:r>
              <a:rPr lang="en-US" altLang="zh-CN" i="1" dirty="0"/>
              <a:t> </a:t>
            </a:r>
            <a:r>
              <a:rPr lang="en-US" altLang="zh-CN" i="1" dirty="0">
                <a:solidFill>
                  <a:srgbClr val="0000FF"/>
                </a:solidFill>
              </a:rPr>
              <a:t>location</a:t>
            </a:r>
            <a:r>
              <a:rPr lang="en-US" altLang="zh-CN" i="1" dirty="0"/>
              <a:t> </a:t>
            </a:r>
            <a:r>
              <a:rPr lang="en-US" altLang="zh-CN" dirty="0"/>
              <a:t>in the </a:t>
            </a:r>
            <a:r>
              <a:rPr lang="en-US" altLang="zh-CN" i="1" dirty="0">
                <a:solidFill>
                  <a:srgbClr val="0000FF"/>
                </a:solidFill>
              </a:rPr>
              <a:t>store </a:t>
            </a:r>
            <a:r>
              <a:rPr lang="en-US" altLang="zh-CN" dirty="0"/>
              <a:t>(also known as the </a:t>
            </a:r>
            <a:r>
              <a:rPr lang="en-US" altLang="zh-CN" i="1" dirty="0">
                <a:solidFill>
                  <a:srgbClr val="0000FF"/>
                </a:solidFill>
              </a:rPr>
              <a:t>heap</a:t>
            </a:r>
            <a:r>
              <a:rPr lang="en-US" altLang="zh-CN" dirty="0"/>
              <a:t> or just the </a:t>
            </a:r>
            <a:r>
              <a:rPr lang="en-US" altLang="zh-CN" i="1" dirty="0">
                <a:solidFill>
                  <a:srgbClr val="0000FF"/>
                </a:solidFill>
              </a:rPr>
              <a:t>memory</a:t>
            </a:r>
            <a:r>
              <a:rPr lang="en-US" altLang="zh-CN" dirty="0"/>
              <a:t>).</a:t>
            </a:r>
          </a:p>
          <a:p>
            <a:pPr marL="0" indent="0" algn="just">
              <a:buNone/>
            </a:pPr>
            <a:endParaRPr lang="en-US" altLang="zh-CN" sz="1200" dirty="0"/>
          </a:p>
          <a:p>
            <a:pPr marL="0" indent="0" algn="just">
              <a:buNone/>
            </a:pPr>
            <a:r>
              <a:rPr lang="en-US" altLang="zh-CN" dirty="0"/>
              <a:t>What is the </a:t>
            </a:r>
            <a:r>
              <a:rPr lang="en-US" altLang="zh-CN" b="1" dirty="0">
                <a:solidFill>
                  <a:srgbClr val="C00000"/>
                </a:solidFill>
              </a:rPr>
              <a:t>store</a:t>
            </a:r>
            <a:r>
              <a:rPr lang="en-US" altLang="zh-CN" dirty="0"/>
              <a:t>? </a:t>
            </a:r>
          </a:p>
          <a:p>
            <a:pPr marL="546100" lvl="1" indent="-369888" algn="just"/>
            <a:r>
              <a:rPr lang="en-US" altLang="zh-CN" sz="2800" i="1" dirty="0">
                <a:solidFill>
                  <a:srgbClr val="7030A0"/>
                </a:solidFill>
              </a:rPr>
              <a:t>Concretely</a:t>
            </a:r>
            <a:r>
              <a:rPr lang="en-US" altLang="zh-CN" sz="2800" dirty="0"/>
              <a:t>:  an array of </a:t>
            </a:r>
            <a:r>
              <a:rPr lang="en-US" altLang="zh-CN" sz="2800" i="1" dirty="0">
                <a:solidFill>
                  <a:srgbClr val="C00000"/>
                </a:solidFill>
              </a:rPr>
              <a:t>8-bit bytes</a:t>
            </a:r>
            <a:r>
              <a:rPr lang="en-US" altLang="zh-CN" sz="2800" dirty="0"/>
              <a:t>, indexed by 32/64-bit integers.</a:t>
            </a:r>
          </a:p>
          <a:p>
            <a:pPr marL="546100" lvl="1" indent="-369888" algn="just"/>
            <a:r>
              <a:rPr lang="en-US" altLang="zh-CN" sz="2800" i="1" dirty="0">
                <a:solidFill>
                  <a:srgbClr val="0000FF"/>
                </a:solidFill>
              </a:rPr>
              <a:t>More abstractly</a:t>
            </a:r>
            <a:r>
              <a:rPr lang="en-US" altLang="zh-CN" sz="2800" dirty="0"/>
              <a:t>:   an array of </a:t>
            </a:r>
            <a:r>
              <a:rPr lang="en-US" altLang="zh-CN" sz="2800" i="1" dirty="0">
                <a:solidFill>
                  <a:srgbClr val="C00000"/>
                </a:solidFill>
              </a:rPr>
              <a:t>values</a:t>
            </a:r>
            <a:r>
              <a:rPr lang="en-US" altLang="zh-CN" sz="2800" dirty="0"/>
              <a:t>.</a:t>
            </a:r>
          </a:p>
          <a:p>
            <a:pPr marL="546100" lvl="1" indent="-369888" algn="just"/>
            <a:r>
              <a:rPr lang="en-US" altLang="zh-CN" sz="2800" i="1" dirty="0">
                <a:solidFill>
                  <a:srgbClr val="0070C0"/>
                </a:solidFill>
              </a:rPr>
              <a:t>Even more abstractly</a:t>
            </a:r>
            <a:r>
              <a:rPr lang="en-US" altLang="zh-CN" sz="2800" dirty="0"/>
              <a:t>:  a </a:t>
            </a:r>
            <a:r>
              <a:rPr lang="en-US" altLang="zh-CN" sz="2800" i="1" dirty="0">
                <a:solidFill>
                  <a:srgbClr val="C00000"/>
                </a:solidFill>
              </a:rPr>
              <a:t>partial function</a:t>
            </a:r>
            <a:r>
              <a:rPr lang="en-US" altLang="zh-CN" sz="2800" dirty="0"/>
              <a:t> from </a:t>
            </a:r>
            <a:r>
              <a:rPr lang="en-US" altLang="zh-CN" sz="2800" b="1" i="1" dirty="0">
                <a:solidFill>
                  <a:srgbClr val="7030A0"/>
                </a:solidFill>
              </a:rPr>
              <a:t>locations</a:t>
            </a:r>
            <a:r>
              <a:rPr lang="en-US" altLang="zh-CN" sz="2800" dirty="0"/>
              <a:t> to </a:t>
            </a:r>
            <a:r>
              <a:rPr lang="en-US" altLang="zh-CN" sz="2800" i="1" dirty="0">
                <a:solidFill>
                  <a:srgbClr val="C00000"/>
                </a:solidFill>
              </a:rPr>
              <a:t>values</a:t>
            </a:r>
            <a:r>
              <a:rPr lang="en-US" altLang="zh-CN" sz="2800" dirty="0"/>
              <a:t>.</a:t>
            </a:r>
            <a:endParaRPr lang="zh-CN" altLang="en-US" sz="2800" dirty="0"/>
          </a:p>
        </p:txBody>
      </p:sp>
      <p:pic>
        <p:nvPicPr>
          <p:cNvPr id="9" name="音频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732622"/>
      </p:ext>
    </p:extLst>
  </p:cSld>
  <p:clrMapOvr>
    <a:masterClrMapping/>
  </p:clrMapOvr>
  <mc:AlternateContent xmlns:mc="http://schemas.openxmlformats.org/markup-compatibility/2006" xmlns:p14="http://schemas.microsoft.com/office/powerpoint/2010/main">
    <mc:Choice Requires="p14">
      <p:transition spd="slow" p14:dur="2000" advTm="33096"/>
    </mc:Choice>
    <mc:Fallback xmlns="">
      <p:transition spd="slow" advTm="3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Locations</a:t>
            </a:r>
            <a:endParaRPr lang="zh-CN" altLang="en-US" dirty="0"/>
          </a:p>
        </p:txBody>
      </p:sp>
      <p:sp>
        <p:nvSpPr>
          <p:cNvPr id="3" name="内容占位符 2"/>
          <p:cNvSpPr>
            <a:spLocks noGrp="1"/>
          </p:cNvSpPr>
          <p:nvPr>
            <p:ph idx="1"/>
          </p:nvPr>
        </p:nvSpPr>
        <p:spPr>
          <a:xfrm>
            <a:off x="251520" y="1196752"/>
            <a:ext cx="8579296" cy="720080"/>
          </a:xfrm>
        </p:spPr>
        <p:txBody>
          <a:bodyPr/>
          <a:lstStyle/>
          <a:p>
            <a:pPr marL="0" indent="0">
              <a:buNone/>
            </a:pPr>
            <a:r>
              <a:rPr lang="en-US" altLang="zh-CN" dirty="0"/>
              <a:t>Syntax of </a:t>
            </a:r>
            <a:r>
              <a:rPr lang="en-US" altLang="zh-CN" i="1" dirty="0">
                <a:solidFill>
                  <a:srgbClr val="C00000"/>
                </a:solidFill>
              </a:rPr>
              <a:t>values</a:t>
            </a:r>
            <a:r>
              <a:rPr lang="en-US" altLang="zh-CN" dirty="0"/>
              <a:t>:</a:t>
            </a:r>
            <a:endParaRPr lang="zh-CN" altLang="en-US" dirty="0"/>
          </a:p>
        </p:txBody>
      </p:sp>
      <p:sp>
        <p:nvSpPr>
          <p:cNvPr id="4" name="内容占位符 2"/>
          <p:cNvSpPr txBox="1">
            <a:spLocks/>
          </p:cNvSpPr>
          <p:nvPr/>
        </p:nvSpPr>
        <p:spPr>
          <a:xfrm>
            <a:off x="251520" y="4581128"/>
            <a:ext cx="7843831"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t>...  and since all </a:t>
            </a:r>
            <a:r>
              <a:rPr lang="en-US" altLang="zh-CN" i="1" dirty="0">
                <a:solidFill>
                  <a:srgbClr val="C00000"/>
                </a:solidFill>
              </a:rPr>
              <a:t>value</a:t>
            </a:r>
            <a:r>
              <a:rPr lang="en-US" altLang="zh-CN" dirty="0"/>
              <a:t>s are </a:t>
            </a:r>
            <a:r>
              <a:rPr lang="en-US" altLang="zh-CN" i="1" dirty="0">
                <a:solidFill>
                  <a:srgbClr val="0000FF"/>
                </a:solidFill>
              </a:rPr>
              <a:t>term</a:t>
            </a:r>
            <a:r>
              <a:rPr lang="en-US" altLang="zh-CN" dirty="0"/>
              <a:t>s ...</a:t>
            </a:r>
            <a:endParaRPr lang="zh-CN" altLang="en-US"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00" y="2134229"/>
            <a:ext cx="8424936" cy="19428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矩形 5"/>
          <p:cNvSpPr/>
          <p:nvPr/>
        </p:nvSpPr>
        <p:spPr>
          <a:xfrm>
            <a:off x="1339802" y="3501009"/>
            <a:ext cx="7336654" cy="54074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墨迹 4"/>
              <p14:cNvContentPartPr/>
              <p14:nvPr>
                <p:extLst>
                  <p:ext uri="{42D2F446-02D8-4167-A562-619A0277C38B}">
                    <p15:isNarration xmlns:p15="http://schemas.microsoft.com/office/powerpoint/2012/main" val="1"/>
                  </p:ext>
                </p:extLst>
              </p14:nvPr>
            </p14:nvContentPartPr>
            <p14:xfrm>
              <a:off x="1035000" y="3505320"/>
              <a:ext cx="743400" cy="609840"/>
            </p14:xfrm>
          </p:contentPart>
        </mc:Choice>
        <mc:Fallback xmlns="">
          <p:pic>
            <p:nvPicPr>
              <p:cNvPr id="5" name="墨迹 4"/>
              <p:cNvPicPr>
                <a:picLocks noGrp="1" noRot="1" noChangeAspect="1" noMove="1" noResize="1" noEditPoints="1" noAdjustHandles="1" noChangeArrowheads="1" noChangeShapeType="1"/>
              </p:cNvPicPr>
              <p:nvPr/>
            </p:nvPicPr>
            <p:blipFill>
              <a:blip r:embed="rId8"/>
              <a:stretch>
                <a:fillRect/>
              </a:stretch>
            </p:blipFill>
            <p:spPr>
              <a:xfrm>
                <a:off x="1025640" y="3495960"/>
                <a:ext cx="762120" cy="628560"/>
              </a:xfrm>
              <a:prstGeom prst="rect">
                <a:avLst/>
              </a:prstGeom>
            </p:spPr>
          </p:pic>
        </mc:Fallback>
      </mc:AlternateContent>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42069460"/>
      </p:ext>
    </p:extLst>
  </p:cSld>
  <p:clrMapOvr>
    <a:masterClrMapping/>
  </p:clrMapOvr>
  <mc:AlternateContent xmlns:mc="http://schemas.openxmlformats.org/markup-compatibility/2006" xmlns:p14="http://schemas.microsoft.com/office/powerpoint/2010/main">
    <mc:Choice Requires="p14">
      <p:transition spd="slow" p14:dur="2000" advTm="29253"/>
    </mc:Choice>
    <mc:Fallback xmlns="">
      <p:transition spd="slow" advTm="29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Syntax of Terms</a:t>
            </a:r>
            <a:endParaRPr lang="zh-CN" alt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18" y="1399579"/>
            <a:ext cx="8449964" cy="4392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矩形 5"/>
          <p:cNvSpPr/>
          <p:nvPr/>
        </p:nvSpPr>
        <p:spPr>
          <a:xfrm>
            <a:off x="1259632" y="5249213"/>
            <a:ext cx="6875212" cy="516426"/>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墨迹 2"/>
              <p14:cNvContentPartPr/>
              <p14:nvPr>
                <p:extLst>
                  <p:ext uri="{42D2F446-02D8-4167-A562-619A0277C38B}">
                    <p15:isNarration xmlns:p15="http://schemas.microsoft.com/office/powerpoint/2012/main" val="1"/>
                  </p:ext>
                </p:extLst>
              </p14:nvPr>
            </p14:nvContentPartPr>
            <p14:xfrm>
              <a:off x="1162080" y="5251320"/>
              <a:ext cx="1022760" cy="718200"/>
            </p14:xfrm>
          </p:contentPart>
        </mc:Choice>
        <mc:Fallback xmlns="">
          <p:pic>
            <p:nvPicPr>
              <p:cNvPr id="3" name="墨迹 2"/>
              <p:cNvPicPr>
                <a:picLocks noGrp="1" noRot="1" noChangeAspect="1" noMove="1" noResize="1" noEditPoints="1" noAdjustHandles="1" noChangeArrowheads="1" noChangeShapeType="1"/>
              </p:cNvPicPr>
              <p:nvPr/>
            </p:nvPicPr>
            <p:blipFill>
              <a:blip r:embed="rId7"/>
              <a:stretch>
                <a:fillRect/>
              </a:stretch>
            </p:blipFill>
            <p:spPr>
              <a:xfrm>
                <a:off x="1152720" y="5241960"/>
                <a:ext cx="1041480" cy="736920"/>
              </a:xfrm>
              <a:prstGeom prst="rect">
                <a:avLst/>
              </a:prstGeom>
            </p:spPr>
          </p:pic>
        </mc:Fallback>
      </mc:AlternateContent>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22241"/>
      </p:ext>
    </p:extLst>
  </p:cSld>
  <p:clrMapOvr>
    <a:masterClrMapping/>
  </p:clrMapOvr>
  <mc:AlternateContent xmlns:mc="http://schemas.openxmlformats.org/markup-compatibility/2006" xmlns:p14="http://schemas.microsoft.com/office/powerpoint/2010/main">
    <mc:Choice Requires="p14">
      <p:transition spd="slow" p14:dur="2000" advTm="10190"/>
    </mc:Choice>
    <mc:Fallback xmlns="">
      <p:transition spd="slow" advTm="1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Aside</a:t>
            </a:r>
            <a:endParaRPr lang="zh-CN" altLang="en-US" dirty="0"/>
          </a:p>
        </p:txBody>
      </p:sp>
      <p:sp>
        <p:nvSpPr>
          <p:cNvPr id="3" name="内容占位符 2"/>
          <p:cNvSpPr>
            <a:spLocks noGrp="1"/>
          </p:cNvSpPr>
          <p:nvPr>
            <p:ph idx="1"/>
          </p:nvPr>
        </p:nvSpPr>
        <p:spPr>
          <a:xfrm>
            <a:off x="251520" y="1196752"/>
            <a:ext cx="8424936" cy="5112568"/>
          </a:xfrm>
        </p:spPr>
        <p:txBody>
          <a:bodyPr>
            <a:normAutofit fontScale="92500"/>
          </a:bodyPr>
          <a:lstStyle/>
          <a:p>
            <a:pPr marL="0" indent="0" algn="just">
              <a:spcBef>
                <a:spcPts val="0"/>
              </a:spcBef>
              <a:spcAft>
                <a:spcPts val="1200"/>
              </a:spcAft>
              <a:buNone/>
            </a:pPr>
            <a:r>
              <a:rPr lang="en-US" altLang="zh-CN" dirty="0"/>
              <a:t>Does this mean we are going to allow programmers to </a:t>
            </a:r>
            <a:r>
              <a:rPr lang="en-US" altLang="zh-CN" i="1" dirty="0">
                <a:solidFill>
                  <a:srgbClr val="C00000"/>
                </a:solidFill>
              </a:rPr>
              <a:t>write explicit locations </a:t>
            </a:r>
            <a:r>
              <a:rPr lang="en-US" altLang="zh-CN" dirty="0"/>
              <a:t>in their programs??</a:t>
            </a:r>
          </a:p>
          <a:p>
            <a:pPr marL="0" indent="0" algn="just">
              <a:spcBef>
                <a:spcPts val="0"/>
              </a:spcBef>
              <a:spcAft>
                <a:spcPts val="1200"/>
              </a:spcAft>
              <a:buNone/>
            </a:pPr>
            <a:r>
              <a:rPr lang="en-US" altLang="zh-CN" dirty="0">
                <a:solidFill>
                  <a:srgbClr val="0000FF"/>
                </a:solidFill>
              </a:rPr>
              <a:t>No:  </a:t>
            </a:r>
            <a:r>
              <a:rPr lang="en-US" altLang="zh-CN" dirty="0"/>
              <a:t>This is just a </a:t>
            </a:r>
            <a:r>
              <a:rPr lang="en-US" altLang="zh-CN" dirty="0">
                <a:solidFill>
                  <a:srgbClr val="C00000"/>
                </a:solidFill>
              </a:rPr>
              <a:t>modeling trick</a:t>
            </a:r>
            <a:r>
              <a:rPr lang="en-US" altLang="zh-CN" dirty="0"/>
              <a:t>.  </a:t>
            </a:r>
          </a:p>
          <a:p>
            <a:pPr marL="400050" lvl="1" indent="0" algn="just">
              <a:spcBef>
                <a:spcPts val="0"/>
              </a:spcBef>
              <a:spcAft>
                <a:spcPts val="1200"/>
              </a:spcAft>
              <a:buNone/>
            </a:pPr>
            <a:r>
              <a:rPr lang="en-US" altLang="zh-CN" sz="2800" dirty="0"/>
              <a:t>We are enriching the “source language” to include some </a:t>
            </a:r>
            <a:r>
              <a:rPr lang="en-US" altLang="zh-CN" sz="2800" i="1" dirty="0"/>
              <a:t>runtime structures</a:t>
            </a:r>
            <a:r>
              <a:rPr lang="en-US" altLang="zh-CN" sz="2800" dirty="0"/>
              <a:t>, so that we can continue to </a:t>
            </a:r>
            <a:r>
              <a:rPr lang="en-US" altLang="zh-CN" sz="2800" i="1" dirty="0">
                <a:solidFill>
                  <a:srgbClr val="0000FF"/>
                </a:solidFill>
              </a:rPr>
              <a:t>formalize evaluation</a:t>
            </a:r>
            <a:r>
              <a:rPr lang="en-US" altLang="zh-CN" sz="2800" dirty="0"/>
              <a:t> as a relation between source terms.</a:t>
            </a:r>
          </a:p>
          <a:p>
            <a:pPr marL="0" indent="0" algn="just">
              <a:spcBef>
                <a:spcPts val="0"/>
              </a:spcBef>
              <a:spcAft>
                <a:spcPts val="1200"/>
              </a:spcAft>
              <a:buNone/>
            </a:pPr>
            <a:r>
              <a:rPr lang="en-US" altLang="zh-CN" dirty="0"/>
              <a:t>Aside: If we formalize evaluation in the </a:t>
            </a:r>
            <a:r>
              <a:rPr lang="en-US" altLang="zh-CN" i="1" dirty="0"/>
              <a:t>big-step style</a:t>
            </a:r>
            <a:r>
              <a:rPr lang="en-US" altLang="zh-CN" dirty="0"/>
              <a:t>, then we can </a:t>
            </a:r>
            <a:r>
              <a:rPr lang="en-US" altLang="zh-CN" i="1" dirty="0">
                <a:solidFill>
                  <a:srgbClr val="C00000"/>
                </a:solidFill>
              </a:rPr>
              <a:t>add location</a:t>
            </a:r>
            <a:r>
              <a:rPr lang="en-US" altLang="zh-CN" i="1" dirty="0"/>
              <a:t>s </a:t>
            </a:r>
            <a:r>
              <a:rPr lang="en-US" altLang="zh-CN" dirty="0"/>
              <a:t>to </a:t>
            </a:r>
            <a:r>
              <a:rPr lang="en-US" altLang="zh-CN" i="1" dirty="0"/>
              <a:t>the set of </a:t>
            </a:r>
            <a:r>
              <a:rPr lang="en-US" altLang="zh-CN" i="1" dirty="0">
                <a:solidFill>
                  <a:srgbClr val="0000FF"/>
                </a:solidFill>
              </a:rPr>
              <a:t>values</a:t>
            </a:r>
            <a:r>
              <a:rPr lang="en-US" altLang="zh-CN" i="1" dirty="0"/>
              <a:t> </a:t>
            </a:r>
            <a:r>
              <a:rPr lang="en-US" altLang="zh-CN" dirty="0"/>
              <a:t>(results of evaluation) without adding them to the set of terms.</a:t>
            </a:r>
            <a:endParaRPr lang="zh-CN" altLang="en-US" dirty="0"/>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66031130"/>
      </p:ext>
    </p:extLst>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a:t>
            </a:r>
            <a:endParaRPr lang="zh-CN" altLang="en-US" dirty="0"/>
          </a:p>
        </p:txBody>
      </p:sp>
      <p:sp>
        <p:nvSpPr>
          <p:cNvPr id="3" name="内容占位符 2"/>
          <p:cNvSpPr>
            <a:spLocks noGrp="1"/>
          </p:cNvSpPr>
          <p:nvPr>
            <p:ph idx="1"/>
          </p:nvPr>
        </p:nvSpPr>
        <p:spPr>
          <a:xfrm>
            <a:off x="219277" y="1278599"/>
            <a:ext cx="8579296" cy="3142615"/>
          </a:xfrm>
        </p:spPr>
        <p:txBody>
          <a:bodyPr>
            <a:normAutofit fontScale="92500"/>
          </a:bodyPr>
          <a:lstStyle/>
          <a:p>
            <a:pPr marL="0" indent="0" algn="just">
              <a:buNone/>
            </a:pPr>
            <a:r>
              <a:rPr lang="en-US" altLang="zh-CN" dirty="0"/>
              <a:t>The </a:t>
            </a:r>
            <a:r>
              <a:rPr lang="en-US" altLang="zh-CN" i="1" dirty="0">
                <a:solidFill>
                  <a:srgbClr val="0000FF"/>
                </a:solidFill>
              </a:rPr>
              <a:t>result</a:t>
            </a:r>
            <a:r>
              <a:rPr lang="en-US" altLang="zh-CN" i="1" dirty="0"/>
              <a:t> </a:t>
            </a:r>
            <a:r>
              <a:rPr lang="en-US" altLang="zh-CN" dirty="0"/>
              <a:t>of </a:t>
            </a:r>
            <a:r>
              <a:rPr lang="en-US" altLang="zh-CN" i="1" dirty="0"/>
              <a:t>evaluating a term </a:t>
            </a:r>
            <a:r>
              <a:rPr lang="en-US" altLang="zh-CN" dirty="0"/>
              <a:t>now (with references)</a:t>
            </a:r>
          </a:p>
          <a:p>
            <a:pPr marL="536575" lvl="1" indent="-358775" algn="just"/>
            <a:r>
              <a:rPr lang="en-US" altLang="zh-CN" sz="2800" i="1" dirty="0">
                <a:solidFill>
                  <a:srgbClr val="C00000"/>
                </a:solidFill>
              </a:rPr>
              <a:t>depends on the store </a:t>
            </a:r>
            <a:r>
              <a:rPr lang="en-US" altLang="zh-CN" sz="2800" dirty="0"/>
              <a:t>in which it is evaluated. </a:t>
            </a:r>
          </a:p>
          <a:p>
            <a:pPr marL="536575" lvl="1" indent="-358775" algn="just"/>
            <a:r>
              <a:rPr lang="en-US" altLang="zh-CN" sz="2800" i="1" dirty="0">
                <a:solidFill>
                  <a:srgbClr val="0000FF"/>
                </a:solidFill>
              </a:rPr>
              <a:t>is not just a value </a:t>
            </a:r>
            <a:r>
              <a:rPr lang="en-US" altLang="zh-CN" sz="2800" dirty="0"/>
              <a:t>— we must also keep track of the </a:t>
            </a:r>
            <a:r>
              <a:rPr lang="en-US" altLang="zh-CN" sz="2800" i="1" dirty="0">
                <a:solidFill>
                  <a:srgbClr val="0000FF"/>
                </a:solidFill>
              </a:rPr>
              <a:t>changes</a:t>
            </a:r>
            <a:r>
              <a:rPr lang="en-US" altLang="zh-CN" sz="2800" dirty="0"/>
              <a:t> that get made to the </a:t>
            </a:r>
            <a:r>
              <a:rPr lang="en-US" altLang="zh-CN" sz="2800" i="1" dirty="0">
                <a:solidFill>
                  <a:srgbClr val="0000FF"/>
                </a:solidFill>
              </a:rPr>
              <a:t>store</a:t>
            </a:r>
            <a:r>
              <a:rPr lang="en-US" altLang="zh-CN" sz="2800" dirty="0"/>
              <a:t>.</a:t>
            </a:r>
          </a:p>
          <a:p>
            <a:pPr marL="0" indent="0">
              <a:buNone/>
            </a:pPr>
            <a:r>
              <a:rPr lang="en-US" altLang="zh-CN" dirty="0"/>
              <a:t>i.e.,  the evaluation relation should now map </a:t>
            </a:r>
            <a:r>
              <a:rPr lang="en-US" altLang="zh-CN" i="1" dirty="0">
                <a:solidFill>
                  <a:srgbClr val="0070C0"/>
                </a:solidFill>
              </a:rPr>
              <a:t>a term </a:t>
            </a:r>
            <a:r>
              <a:rPr lang="en-US" altLang="zh-CN" i="1" dirty="0"/>
              <a:t>as well as </a:t>
            </a:r>
            <a:r>
              <a:rPr lang="en-US" altLang="zh-CN" i="1" dirty="0">
                <a:solidFill>
                  <a:srgbClr val="0070C0"/>
                </a:solidFill>
              </a:rPr>
              <a:t>a store</a:t>
            </a:r>
            <a:r>
              <a:rPr lang="en-US" altLang="zh-CN" i="1" dirty="0">
                <a:solidFill>
                  <a:srgbClr val="0000FF"/>
                </a:solidFill>
              </a:rPr>
              <a:t> </a:t>
            </a:r>
            <a:r>
              <a:rPr lang="en-US" altLang="zh-CN" dirty="0"/>
              <a:t>to </a:t>
            </a:r>
            <a:r>
              <a:rPr lang="en-US" altLang="zh-CN" i="1" dirty="0">
                <a:solidFill>
                  <a:srgbClr val="C00000"/>
                </a:solidFill>
              </a:rPr>
              <a:t>a reduced term </a:t>
            </a:r>
            <a:r>
              <a:rPr lang="en-US" altLang="zh-CN" dirty="0"/>
              <a:t>and</a:t>
            </a:r>
            <a:r>
              <a:rPr lang="en-US" altLang="zh-CN" i="1" dirty="0">
                <a:solidFill>
                  <a:srgbClr val="0000FF"/>
                </a:solidFill>
              </a:rPr>
              <a:t> </a:t>
            </a:r>
            <a:r>
              <a:rPr lang="en-US" altLang="zh-CN" i="1" dirty="0">
                <a:solidFill>
                  <a:srgbClr val="C00000"/>
                </a:solidFill>
              </a:rPr>
              <a:t>a new store</a:t>
            </a:r>
            <a:r>
              <a:rPr lang="en-US" altLang="zh-CN" dirty="0"/>
              <a:t>.</a:t>
            </a:r>
            <a:endParaRPr lang="zh-CN" altLang="en-US" dirty="0"/>
          </a:p>
        </p:txBody>
      </p:sp>
      <mc:AlternateContent xmlns:mc="http://schemas.openxmlformats.org/markup-compatibility/2006" xmlns:a14="http://schemas.microsoft.com/office/drawing/2010/main">
        <mc:Choice Requires="a14">
          <p:sp>
            <p:nvSpPr>
              <p:cNvPr id="5" name="矩形 4"/>
              <p:cNvSpPr/>
              <p:nvPr/>
            </p:nvSpPr>
            <p:spPr>
              <a:xfrm>
                <a:off x="244509" y="5733256"/>
                <a:ext cx="8579296" cy="523220"/>
              </a:xfrm>
              <a:prstGeom prst="rect">
                <a:avLst/>
              </a:prstGeom>
            </p:spPr>
            <p:txBody>
              <a:bodyPr vert="horz" lIns="91440" tIns="45720" rIns="91440" bIns="45720" rtlCol="0">
                <a:normAutofit/>
              </a:bodyPr>
              <a:lstStyle/>
              <a:p>
                <a:pPr algn="just">
                  <a:spcBef>
                    <a:spcPct val="20000"/>
                  </a:spcBef>
                  <a:buFont typeface="Arial" pitchFamily="34" charset="0"/>
                  <a:buNone/>
                </a:pPr>
                <a:r>
                  <a:rPr lang="en-US" altLang="zh-CN" sz="2800" dirty="0"/>
                  <a:t>To</a:t>
                </a:r>
                <a:r>
                  <a:rPr lang="zh-CN" altLang="en-US" sz="2800" dirty="0"/>
                  <a:t> </a:t>
                </a:r>
                <a:r>
                  <a:rPr lang="en-US" altLang="zh-CN" sz="2800" dirty="0"/>
                  <a:t>use the </a:t>
                </a:r>
                <a:r>
                  <a:rPr lang="en-US" altLang="zh-CN" sz="2800" dirty="0" err="1"/>
                  <a:t>metavariable</a:t>
                </a:r>
                <a:r>
                  <a:rPr lang="en-US" altLang="zh-CN" sz="2800" dirty="0"/>
                  <a:t> </a:t>
                </a:r>
                <a14:m>
                  <m:oMath xmlns:m="http://schemas.openxmlformats.org/officeDocument/2006/math">
                    <m:r>
                      <a:rPr lang="en-US" altLang="zh-CN" sz="2800" i="1" dirty="0" smtClean="0">
                        <a:solidFill>
                          <a:srgbClr val="0070C0"/>
                        </a:solidFill>
                        <a:latin typeface="Cambria Math"/>
                      </a:rPr>
                      <m:t>𝜇</m:t>
                    </m:r>
                  </m:oMath>
                </a14:m>
                <a:r>
                  <a:rPr lang="en-US" altLang="zh-CN" sz="2800" dirty="0"/>
                  <a:t> to </a:t>
                </a:r>
                <a:r>
                  <a:rPr lang="en-US" altLang="zh-CN" sz="2800" i="1" dirty="0">
                    <a:solidFill>
                      <a:srgbClr val="C00000"/>
                    </a:solidFill>
                  </a:rPr>
                  <a:t>range over </a:t>
                </a:r>
                <a:r>
                  <a:rPr lang="en-US" altLang="zh-CN" sz="2800" i="1" dirty="0">
                    <a:solidFill>
                      <a:srgbClr val="0070C0"/>
                    </a:solidFill>
                  </a:rPr>
                  <a:t>stores</a:t>
                </a:r>
                <a:r>
                  <a:rPr lang="en-US" altLang="zh-CN" sz="2800" dirty="0"/>
                  <a:t>.</a:t>
                </a:r>
                <a:endParaRPr lang="zh-CN"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244509" y="5733256"/>
                <a:ext cx="8579296" cy="523220"/>
              </a:xfrm>
              <a:prstGeom prst="rect">
                <a:avLst/>
              </a:prstGeom>
              <a:blipFill rotWithShape="0">
                <a:blip r:embed="rId6"/>
                <a:stretch>
                  <a:fillRect l="-1421" t="-10465" b="-325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2051720" y="4752250"/>
                <a:ext cx="4608512" cy="523220"/>
              </a:xfrm>
              <a:prstGeom prst="rect">
                <a:avLst/>
              </a:prstGeom>
            </p:spPr>
            <p:txBody>
              <a:bodyPr wrap="square">
                <a:spAutoFit/>
              </a:bodyPr>
              <a:lstStyle/>
              <a:p>
                <a:r>
                  <a:rPr lang="en-US" altLang="zh-CN" dirty="0">
                    <a:solidFill>
                      <a:srgbClr val="0070C0"/>
                    </a:solidFill>
                  </a:rPr>
                  <a:t> </a:t>
                </a:r>
                <a14:m>
                  <m:oMath xmlns:m="http://schemas.openxmlformats.org/officeDocument/2006/math">
                    <m:r>
                      <a:rPr lang="en-US" altLang="zh-CN" sz="2800" b="0" i="1" dirty="0" smtClean="0">
                        <a:solidFill>
                          <a:srgbClr val="0070C0"/>
                        </a:solidFill>
                        <a:latin typeface="Cambria Math"/>
                      </a:rPr>
                      <m:t> </m:t>
                    </m:r>
                    <m:r>
                      <m:rPr>
                        <m:sty m:val="p"/>
                      </m:rPr>
                      <a:rPr lang="en-US" altLang="zh-CN" sz="2800" b="0" i="0" dirty="0" smtClean="0">
                        <a:solidFill>
                          <a:srgbClr val="0070C0"/>
                        </a:solidFill>
                        <a:latin typeface="Cambria Math"/>
                      </a:rPr>
                      <m:t>t</m:t>
                    </m:r>
                    <m:r>
                      <a:rPr lang="en-US" altLang="zh-CN" sz="2800" b="0" i="1" dirty="0" smtClean="0">
                        <a:solidFill>
                          <a:srgbClr val="0070C0"/>
                        </a:solidFill>
                        <a:latin typeface="Cambria Math"/>
                      </a:rPr>
                      <m:t> </m:t>
                    </m:r>
                    <m:r>
                      <a:rPr lang="en-US" altLang="zh-CN" sz="2800" b="0" i="1" dirty="0" smtClean="0">
                        <a:solidFill>
                          <a:srgbClr val="C00000"/>
                        </a:solidFill>
                        <a:latin typeface="Cambria Math"/>
                      </a:rPr>
                      <m:t>|</m:t>
                    </m:r>
                    <m:r>
                      <a:rPr lang="en-US" altLang="zh-CN" sz="2800" b="0" i="1" dirty="0" smtClean="0">
                        <a:solidFill>
                          <a:srgbClr val="C00000"/>
                        </a:solidFill>
                        <a:latin typeface="Cambria Math" charset="0"/>
                      </a:rPr>
                      <m:t> </m:t>
                    </m:r>
                    <m:r>
                      <a:rPr lang="en-US" altLang="zh-CN" sz="2800" b="0" i="1" dirty="0" smtClean="0">
                        <a:solidFill>
                          <a:srgbClr val="C00000"/>
                        </a:solidFill>
                        <a:latin typeface="Cambria Math"/>
                      </a:rPr>
                      <m:t>𝜇</m:t>
                    </m:r>
                    <m:r>
                      <a:rPr lang="en-US" altLang="zh-CN" sz="2800" b="0" i="1" dirty="0" smtClean="0">
                        <a:solidFill>
                          <a:srgbClr val="C00000"/>
                        </a:solidFill>
                        <a:latin typeface="Cambria Math"/>
                      </a:rPr>
                      <m:t>  →  </m:t>
                    </m:r>
                    <m:sSup>
                      <m:sSupPr>
                        <m:ctrlPr>
                          <a:rPr lang="en-US" altLang="zh-CN" sz="2800" b="0" i="1" dirty="0" smtClean="0">
                            <a:solidFill>
                              <a:srgbClr val="0070C0"/>
                            </a:solidFill>
                            <a:latin typeface="Cambria Math" panose="02040503050406030204" pitchFamily="18" charset="0"/>
                          </a:rPr>
                        </m:ctrlPr>
                      </m:sSupPr>
                      <m:e>
                        <m:r>
                          <m:rPr>
                            <m:sty m:val="p"/>
                          </m:rPr>
                          <a:rPr lang="en-US" altLang="zh-CN" sz="2800" b="0" i="0" dirty="0" smtClean="0">
                            <a:solidFill>
                              <a:srgbClr val="0070C0"/>
                            </a:solidFill>
                            <a:latin typeface="Cambria Math"/>
                          </a:rPr>
                          <m:t>t</m:t>
                        </m:r>
                      </m:e>
                      <m:sup>
                        <m:r>
                          <a:rPr lang="en-US" altLang="zh-CN" sz="2800" b="0" i="0" dirty="0" smtClean="0">
                            <a:solidFill>
                              <a:srgbClr val="0070C0"/>
                            </a:solidFill>
                            <a:latin typeface="Cambria Math"/>
                          </a:rPr>
                          <m:t>′</m:t>
                        </m:r>
                      </m:sup>
                    </m:sSup>
                    <m:r>
                      <a:rPr lang="en-US" altLang="zh-CN" sz="2800" b="0" i="1" dirty="0" smtClean="0">
                        <a:solidFill>
                          <a:srgbClr val="0070C0"/>
                        </a:solidFill>
                        <a:latin typeface="Cambria Math"/>
                      </a:rPr>
                      <m:t> </m:t>
                    </m:r>
                    <m:r>
                      <a:rPr lang="en-US" altLang="zh-CN" sz="2800" b="0" i="1" dirty="0" smtClean="0">
                        <a:solidFill>
                          <a:srgbClr val="C00000"/>
                        </a:solidFill>
                        <a:latin typeface="Cambria Math"/>
                      </a:rPr>
                      <m:t>| </m:t>
                    </m:r>
                    <m:r>
                      <a:rPr lang="en-US" altLang="zh-CN" sz="2800" b="0" i="1" dirty="0" smtClean="0">
                        <a:solidFill>
                          <a:srgbClr val="C00000"/>
                        </a:solidFill>
                        <a:latin typeface="Cambria Math"/>
                      </a:rPr>
                      <m:t>𝜇</m:t>
                    </m:r>
                    <m:r>
                      <a:rPr lang="en-US" altLang="zh-CN" sz="2800" b="0" i="1" dirty="0" smtClean="0">
                        <a:solidFill>
                          <a:srgbClr val="C00000"/>
                        </a:solidFill>
                        <a:latin typeface="Cambria Math"/>
                      </a:rPr>
                      <m:t>′</m:t>
                    </m:r>
                  </m:oMath>
                </a14:m>
                <a:r>
                  <a:rPr lang="zh-CN" altLang="en-US" sz="2800" dirty="0">
                    <a:solidFill>
                      <a:srgbClr val="C00000"/>
                    </a:solidFill>
                  </a:rPr>
                  <a:t> </a:t>
                </a:r>
                <a:endParaRPr lang="zh-CN" altLang="en-US" sz="2800" dirty="0"/>
              </a:p>
            </p:txBody>
          </p:sp>
        </mc:Choice>
        <mc:Fallback xmlns="">
          <p:sp>
            <p:nvSpPr>
              <p:cNvPr id="6" name="矩形 5"/>
              <p:cNvSpPr>
                <a:spLocks noRot="1" noChangeAspect="1" noMove="1" noResize="1" noEditPoints="1" noAdjustHandles="1" noChangeArrowheads="1" noChangeShapeType="1" noTextEdit="1"/>
              </p:cNvSpPr>
              <p:nvPr/>
            </p:nvSpPr>
            <p:spPr>
              <a:xfrm>
                <a:off x="2051720" y="4752250"/>
                <a:ext cx="4608512" cy="523220"/>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2" name="墨迹 11"/>
              <p14:cNvContentPartPr/>
              <p14:nvPr>
                <p:extLst>
                  <p:ext uri="{42D2F446-02D8-4167-A562-619A0277C38B}">
                    <p15:isNarration xmlns:p15="http://schemas.microsoft.com/office/powerpoint/2012/main" val="1"/>
                  </p:ext>
                </p:extLst>
              </p14:nvPr>
            </p14:nvContentPartPr>
            <p14:xfrm>
              <a:off x="1739880" y="4254480"/>
              <a:ext cx="6096240" cy="2115000"/>
            </p14:xfrm>
          </p:contentPart>
        </mc:Choice>
        <mc:Fallback xmlns="">
          <p:pic>
            <p:nvPicPr>
              <p:cNvPr id="12" name="墨迹 11"/>
              <p:cNvPicPr>
                <a:picLocks noGrp="1" noRot="1" noChangeAspect="1" noMove="1" noResize="1" noEditPoints="1" noAdjustHandles="1" noChangeArrowheads="1" noChangeShapeType="1"/>
              </p:cNvPicPr>
              <p:nvPr/>
            </p:nvPicPr>
            <p:blipFill>
              <a:blip r:embed="rId9"/>
              <a:stretch>
                <a:fillRect/>
              </a:stretch>
            </p:blipFill>
            <p:spPr>
              <a:xfrm>
                <a:off x="1730520" y="4245120"/>
                <a:ext cx="6114960" cy="2133720"/>
              </a:xfrm>
              <a:prstGeom prst="rect">
                <a:avLst/>
              </a:prstGeom>
            </p:spPr>
          </p:pic>
        </mc:Fallback>
      </mc:AlternateContent>
      <p:pic>
        <p:nvPicPr>
          <p:cNvPr id="13" name="音频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60269029"/>
      </p:ext>
    </p:extLst>
  </p:cSld>
  <p:clrMapOvr>
    <a:masterClrMapping/>
  </p:clrMapOvr>
  <mc:AlternateContent xmlns:mc="http://schemas.openxmlformats.org/markup-compatibility/2006" xmlns:p14="http://schemas.microsoft.com/office/powerpoint/2010/main">
    <mc:Choice Requires="p14">
      <p:transition spd="slow" p14:dur="2000" advTm="136794"/>
    </mc:Choice>
    <mc:Fallback xmlns="">
      <p:transition spd="slow" advTm="13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51520" y="1196752"/>
                <a:ext cx="8579296" cy="952056"/>
              </a:xfrm>
            </p:spPr>
            <p:txBody>
              <a:bodyPr>
                <a:normAutofit fontScale="92500" lnSpcReduction="10000"/>
              </a:bodyPr>
              <a:lstStyle/>
              <a:p>
                <a:pPr marL="0" indent="0" algn="just">
                  <a:buNone/>
                </a:pPr>
                <a:r>
                  <a:rPr lang="en-US" altLang="zh-CN" dirty="0"/>
                  <a:t>A term of </a:t>
                </a:r>
                <a:r>
                  <a:rPr lang="en-US" altLang="zh-CN" i="1" dirty="0"/>
                  <a:t>the form  </a:t>
                </a:r>
                <a14:m>
                  <m:oMath xmlns:m="http://schemas.openxmlformats.org/officeDocument/2006/math">
                    <m:sSub>
                      <m:sSubPr>
                        <m:ctrlPr>
                          <a:rPr lang="en-US" altLang="zh-CN" i="1">
                            <a:solidFill>
                              <a:srgbClr val="0070C0"/>
                            </a:solidFill>
                            <a:latin typeface="Cambria Math" panose="02040503050406030204" pitchFamily="18" charset="0"/>
                          </a:rPr>
                        </m:ctrlPr>
                      </m:sSubPr>
                      <m:e>
                        <m:r>
                          <m:rPr>
                            <m:sty m:val="p"/>
                          </m:rPr>
                          <a:rPr lang="en-US" altLang="zh-CN" b="0" i="0" smtClean="0">
                            <a:solidFill>
                              <a:srgbClr val="0070C0"/>
                            </a:solidFill>
                            <a:latin typeface="Cambria Math"/>
                          </a:rPr>
                          <m:t>ref</m:t>
                        </m:r>
                        <m:r>
                          <a:rPr lang="en-US" altLang="zh-CN" b="0" i="0" smtClean="0">
                            <a:solidFill>
                              <a:srgbClr val="0070C0"/>
                            </a:solidFill>
                            <a:latin typeface="Cambria Math"/>
                          </a:rPr>
                          <m:t>  </m:t>
                        </m:r>
                        <m:r>
                          <m:rPr>
                            <m:sty m:val="p"/>
                          </m:rPr>
                          <a:rPr lang="en-US" altLang="zh-CN" i="0">
                            <a:solidFill>
                              <a:srgbClr val="0070C0"/>
                            </a:solidFill>
                            <a:latin typeface="Cambria Math"/>
                          </a:rPr>
                          <m:t>t</m:t>
                        </m:r>
                      </m:e>
                      <m:sub>
                        <m:r>
                          <a:rPr lang="en-US" altLang="zh-CN" i="0">
                            <a:solidFill>
                              <a:srgbClr val="0070C0"/>
                            </a:solidFill>
                            <a:latin typeface="Cambria Math"/>
                          </a:rPr>
                          <m:t>1 </m:t>
                        </m:r>
                      </m:sub>
                    </m:sSub>
                  </m:oMath>
                </a14:m>
                <a:r>
                  <a:rPr lang="en-US" altLang="zh-CN" dirty="0">
                    <a:solidFill>
                      <a:srgbClr val="0070C0"/>
                    </a:solidFill>
                  </a:rPr>
                  <a:t> </a:t>
                </a:r>
              </a:p>
              <a:p>
                <a:pPr marL="914400" lvl="1" indent="-514350" algn="just">
                  <a:buFont typeface="+mj-lt"/>
                  <a:buAutoNum type="arabicPeriod"/>
                </a:pPr>
                <a:r>
                  <a:rPr lang="en-US" altLang="zh-CN" sz="2800" dirty="0"/>
                  <a:t>first </a:t>
                </a:r>
                <a:r>
                  <a:rPr lang="en-US" altLang="zh-CN" sz="2800" i="1" dirty="0">
                    <a:solidFill>
                      <a:srgbClr val="0000FF"/>
                    </a:solidFill>
                  </a:rPr>
                  <a:t>evaluates</a:t>
                </a:r>
                <a:r>
                  <a:rPr lang="en-US" altLang="zh-CN" sz="2800" dirty="0"/>
                  <a:t> inside  </a:t>
                </a:r>
                <a14:m>
                  <m:oMath xmlns:m="http://schemas.openxmlformats.org/officeDocument/2006/math">
                    <m:sSub>
                      <m:sSubPr>
                        <m:ctrlPr>
                          <a:rPr lang="en-US" altLang="zh-CN" sz="2800" i="1">
                            <a:solidFill>
                              <a:srgbClr val="0070C0"/>
                            </a:solidFill>
                            <a:latin typeface="Cambria Math" panose="02040503050406030204" pitchFamily="18" charset="0"/>
                          </a:rPr>
                        </m:ctrlPr>
                      </m:sSubPr>
                      <m:e>
                        <m:r>
                          <m:rPr>
                            <m:sty m:val="p"/>
                          </m:rPr>
                          <a:rPr lang="en-US" altLang="zh-CN" sz="2800" i="0">
                            <a:solidFill>
                              <a:srgbClr val="0070C0"/>
                            </a:solidFill>
                            <a:latin typeface="Cambria Math"/>
                          </a:rPr>
                          <m:t>t</m:t>
                        </m:r>
                      </m:e>
                      <m:sub>
                        <m:r>
                          <a:rPr lang="en-US" altLang="zh-CN" sz="2800" i="0">
                            <a:solidFill>
                              <a:srgbClr val="0070C0"/>
                            </a:solidFill>
                            <a:latin typeface="Cambria Math"/>
                          </a:rPr>
                          <m:t>1 </m:t>
                        </m:r>
                      </m:sub>
                    </m:sSub>
                  </m:oMath>
                </a14:m>
                <a:r>
                  <a:rPr lang="en-US" altLang="zh-CN" sz="2800" dirty="0"/>
                  <a:t> </a:t>
                </a:r>
                <a:r>
                  <a:rPr lang="en-US" altLang="zh-CN" sz="2800" i="1" dirty="0"/>
                  <a:t>until it becomes a value </a:t>
                </a:r>
                <a:r>
                  <a:rPr lang="en-US" altLang="zh-CN" sz="2800" dirty="0"/>
                  <a:t>...</a:t>
                </a:r>
                <a:endParaRPr lang="zh-CN" altLang="en-US" sz="28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51520" y="1196752"/>
                <a:ext cx="8579296" cy="952056"/>
              </a:xfrm>
              <a:blipFill>
                <a:blip r:embed="rId6"/>
                <a:stretch>
                  <a:fillRect l="-1634" t="-12821" b="-16026"/>
                </a:stretch>
              </a:blipFill>
            </p:spPr>
            <p:txBody>
              <a:bodyPr/>
              <a:lstStyle/>
              <a:p>
                <a:r>
                  <a:rPr lang="zh-CN" altLang="en-US">
                    <a:noFill/>
                  </a:rPr>
                  <a:t> </a:t>
                </a:r>
              </a:p>
            </p:txBody>
          </p:sp>
        </mc:Fallback>
      </mc:AlternateContent>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043" y="2366205"/>
            <a:ext cx="73342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553" y="5238128"/>
            <a:ext cx="770572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内容占位符 2"/>
              <p:cNvSpPr txBox="1">
                <a:spLocks/>
              </p:cNvSpPr>
              <p:nvPr/>
            </p:nvSpPr>
            <p:spPr>
              <a:xfrm>
                <a:off x="205061" y="3717032"/>
                <a:ext cx="8579296" cy="15121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lvl="1" indent="-514350" algn="just">
                  <a:buFont typeface="+mj-lt"/>
                  <a:buAutoNum type="arabicPeriod" startAt="2"/>
                </a:pPr>
                <a:r>
                  <a:rPr lang="en-US" altLang="zh-CN" sz="2800" dirty="0"/>
                  <a:t>then </a:t>
                </a:r>
                <a:r>
                  <a:rPr lang="en-US" altLang="zh-CN" sz="2800" i="1" dirty="0">
                    <a:solidFill>
                      <a:srgbClr val="0000FF"/>
                    </a:solidFill>
                  </a:rPr>
                  <a:t>chooses</a:t>
                </a:r>
                <a:r>
                  <a:rPr lang="en-US" altLang="zh-CN" sz="2800" dirty="0"/>
                  <a:t> (allocates) a </a:t>
                </a:r>
                <a:r>
                  <a:rPr lang="en-US" altLang="zh-CN" sz="2800" i="1" dirty="0">
                    <a:solidFill>
                      <a:srgbClr val="C00000"/>
                    </a:solidFill>
                  </a:rPr>
                  <a:t>fresh location </a:t>
                </a:r>
                <a14:m>
                  <m:oMath xmlns:m="http://schemas.openxmlformats.org/officeDocument/2006/math">
                    <m:r>
                      <a:rPr lang="en-US" altLang="zh-CN" sz="2800" b="0" i="1" smtClean="0">
                        <a:solidFill>
                          <a:srgbClr val="0070C0"/>
                        </a:solidFill>
                        <a:latin typeface="Cambria Math"/>
                      </a:rPr>
                      <m:t>𝑙</m:t>
                    </m:r>
                  </m:oMath>
                </a14:m>
                <a:r>
                  <a:rPr lang="en-US" altLang="zh-CN" sz="2800" dirty="0"/>
                  <a:t>, </a:t>
                </a:r>
                <a:r>
                  <a:rPr lang="en-US" altLang="zh-CN" sz="2800" i="1" dirty="0">
                    <a:solidFill>
                      <a:srgbClr val="0000FF"/>
                    </a:solidFill>
                  </a:rPr>
                  <a:t>augments</a:t>
                </a:r>
                <a:r>
                  <a:rPr lang="en-US" altLang="zh-CN" sz="2800" dirty="0"/>
                  <a:t>  the store with a binding from </a:t>
                </a:r>
                <a14:m>
                  <m:oMath xmlns:m="http://schemas.openxmlformats.org/officeDocument/2006/math">
                    <m:r>
                      <a:rPr lang="en-US" altLang="zh-CN" sz="2800" i="1">
                        <a:solidFill>
                          <a:srgbClr val="0070C0"/>
                        </a:solidFill>
                        <a:latin typeface="Cambria Math"/>
                      </a:rPr>
                      <m:t>𝑙</m:t>
                    </m:r>
                  </m:oMath>
                </a14:m>
                <a:r>
                  <a:rPr lang="en-US" altLang="zh-CN" sz="2800" dirty="0"/>
                  <a:t> to </a:t>
                </a:r>
                <a14:m>
                  <m:oMath xmlns:m="http://schemas.openxmlformats.org/officeDocument/2006/math">
                    <m:sSub>
                      <m:sSubPr>
                        <m:ctrlPr>
                          <a:rPr lang="en-US" altLang="zh-CN" sz="2800" i="1">
                            <a:solidFill>
                              <a:srgbClr val="0070C0"/>
                            </a:solidFill>
                            <a:latin typeface="Cambria Math" panose="02040503050406030204" pitchFamily="18" charset="0"/>
                          </a:rPr>
                        </m:ctrlPr>
                      </m:sSubPr>
                      <m:e>
                        <m:r>
                          <m:rPr>
                            <m:sty m:val="p"/>
                          </m:rPr>
                          <a:rPr lang="en-US" altLang="zh-CN" sz="2800" b="0" i="0" smtClean="0">
                            <a:solidFill>
                              <a:srgbClr val="0070C0"/>
                            </a:solidFill>
                            <a:latin typeface="Cambria Math"/>
                          </a:rPr>
                          <m:t>v</m:t>
                        </m:r>
                      </m:e>
                      <m:sub>
                        <m:r>
                          <a:rPr lang="en-US" altLang="zh-CN" sz="2800">
                            <a:solidFill>
                              <a:srgbClr val="0070C0"/>
                            </a:solidFill>
                            <a:latin typeface="Cambria Math"/>
                          </a:rPr>
                          <m:t>1 </m:t>
                        </m:r>
                      </m:sub>
                    </m:sSub>
                  </m:oMath>
                </a14:m>
                <a:r>
                  <a:rPr lang="en-US" altLang="zh-CN" sz="2800" dirty="0"/>
                  <a:t>, and returns </a:t>
                </a:r>
                <a14:m>
                  <m:oMath xmlns:m="http://schemas.openxmlformats.org/officeDocument/2006/math">
                    <m:r>
                      <a:rPr lang="en-US" altLang="zh-CN" sz="2800" i="1">
                        <a:solidFill>
                          <a:srgbClr val="0070C0"/>
                        </a:solidFill>
                        <a:latin typeface="Cambria Math"/>
                      </a:rPr>
                      <m:t>𝑙</m:t>
                    </m:r>
                  </m:oMath>
                </a14:m>
                <a:r>
                  <a:rPr lang="en-US" altLang="zh-CN" sz="2800" dirty="0"/>
                  <a:t> :</a:t>
                </a:r>
                <a:endParaRPr lang="zh-CN" altLang="en-US" sz="2800" dirty="0"/>
              </a:p>
            </p:txBody>
          </p:sp>
        </mc:Choice>
        <mc:Fallback xmlns="">
          <p:sp>
            <p:nvSpPr>
              <p:cNvPr id="6" name="内容占位符 2"/>
              <p:cNvSpPr txBox="1">
                <a:spLocks noRot="1" noChangeAspect="1" noMove="1" noResize="1" noEditPoints="1" noAdjustHandles="1" noChangeArrowheads="1" noChangeShapeType="1" noTextEdit="1"/>
              </p:cNvSpPr>
              <p:nvPr/>
            </p:nvSpPr>
            <p:spPr>
              <a:xfrm>
                <a:off x="205061" y="3717032"/>
                <a:ext cx="8579296" cy="1512168"/>
              </a:xfrm>
              <a:prstGeom prst="rect">
                <a:avLst/>
              </a:prstGeom>
              <a:blipFill>
                <a:blip r:embed="rId9"/>
                <a:stretch>
                  <a:fillRect t="-5000" r="-1329" b="-833"/>
                </a:stretch>
              </a:blipFill>
            </p:spPr>
            <p:txBody>
              <a:bodyPr/>
              <a:lstStyle/>
              <a:p>
                <a:r>
                  <a:rPr lang="en-US">
                    <a:noFill/>
                  </a:rPr>
                  <a:t> </a:t>
                </a:r>
              </a:p>
            </p:txBody>
          </p:sp>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5" name="墨迹 4"/>
              <p14:cNvContentPartPr/>
              <p14:nvPr>
                <p:extLst>
                  <p:ext uri="{42D2F446-02D8-4167-A562-619A0277C38B}">
                    <p15:isNarration xmlns:p15="http://schemas.microsoft.com/office/powerpoint/2012/main" val="1"/>
                  </p:ext>
                </p:extLst>
              </p14:nvPr>
            </p14:nvContentPartPr>
            <p14:xfrm>
              <a:off x="977760" y="1181160"/>
              <a:ext cx="7175880" cy="5670720"/>
            </p14:xfrm>
          </p:contentPart>
        </mc:Choice>
        <mc:Fallback xmlns="">
          <p:pic>
            <p:nvPicPr>
              <p:cNvPr id="5" name="墨迹 4"/>
              <p:cNvPicPr>
                <a:picLocks noGrp="1" noRot="1" noChangeAspect="1" noMove="1" noResize="1" noEditPoints="1" noAdjustHandles="1" noChangeArrowheads="1" noChangeShapeType="1"/>
              </p:cNvPicPr>
              <p:nvPr/>
            </p:nvPicPr>
            <p:blipFill>
              <a:blip r:embed="rId11"/>
              <a:stretch>
                <a:fillRect/>
              </a:stretch>
            </p:blipFill>
            <p:spPr>
              <a:xfrm>
                <a:off x="968400" y="1171800"/>
                <a:ext cx="7194600" cy="5689440"/>
              </a:xfrm>
              <a:prstGeom prst="rect">
                <a:avLst/>
              </a:prstGeom>
            </p:spPr>
          </p:pic>
        </mc:Fallback>
      </mc:AlternateContent>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38962808"/>
      </p:ext>
    </p:extLst>
  </p:cSld>
  <p:clrMapOvr>
    <a:masterClrMapping/>
  </p:clrMapOvr>
  <mc:AlternateContent xmlns:mc="http://schemas.openxmlformats.org/markup-compatibility/2006" xmlns:p14="http://schemas.microsoft.com/office/powerpoint/2010/main">
    <mc:Choice Requires="p14">
      <p:transition spd="slow" p14:dur="2000" advTm="101063"/>
    </mc:Choice>
    <mc:Fallback xmlns="">
      <p:transition spd="slow" advTm="10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a:t>
            </a:r>
            <a:endParaRPr lang="zh-CN" altLang="en-US" dirty="0"/>
          </a:p>
        </p:txBody>
      </p:sp>
      <p:sp>
        <p:nvSpPr>
          <p:cNvPr id="3" name="内容占位符 2"/>
          <p:cNvSpPr>
            <a:spLocks noGrp="1"/>
          </p:cNvSpPr>
          <p:nvPr>
            <p:ph idx="1"/>
          </p:nvPr>
        </p:nvSpPr>
        <p:spPr>
          <a:xfrm>
            <a:off x="251520" y="1196752"/>
            <a:ext cx="8579296" cy="648072"/>
          </a:xfrm>
        </p:spPr>
        <p:txBody>
          <a:bodyPr>
            <a:normAutofit fontScale="92500"/>
          </a:bodyPr>
          <a:lstStyle/>
          <a:p>
            <a:pPr marL="0" indent="0">
              <a:buNone/>
            </a:pPr>
            <a:r>
              <a:rPr lang="en-US" altLang="zh-CN" dirty="0"/>
              <a:t>A term </a:t>
            </a:r>
            <a:r>
              <a:rPr lang="en-US" altLang="zh-CN" dirty="0">
                <a:solidFill>
                  <a:srgbClr val="0000FF"/>
                </a:solidFill>
              </a:rPr>
              <a:t>!t</a:t>
            </a:r>
            <a:r>
              <a:rPr lang="en-US" altLang="zh-CN" baseline="-25000" dirty="0">
                <a:solidFill>
                  <a:srgbClr val="0000FF"/>
                </a:solidFill>
              </a:rPr>
              <a:t>1</a:t>
            </a:r>
            <a:r>
              <a:rPr lang="en-US" altLang="zh-CN" dirty="0">
                <a:solidFill>
                  <a:srgbClr val="0000FF"/>
                </a:solidFill>
              </a:rPr>
              <a:t> </a:t>
            </a:r>
            <a:r>
              <a:rPr lang="en-US" altLang="zh-CN" dirty="0"/>
              <a:t>first evaluates in </a:t>
            </a:r>
            <a:r>
              <a:rPr lang="en-US" altLang="zh-CN" dirty="0">
                <a:solidFill>
                  <a:srgbClr val="0000FF"/>
                </a:solidFill>
              </a:rPr>
              <a:t>t</a:t>
            </a:r>
            <a:r>
              <a:rPr lang="en-US" altLang="zh-CN" baseline="-25000" dirty="0">
                <a:solidFill>
                  <a:srgbClr val="0000FF"/>
                </a:solidFill>
              </a:rPr>
              <a:t>1</a:t>
            </a:r>
            <a:r>
              <a:rPr lang="en-US" altLang="zh-CN" dirty="0"/>
              <a:t> </a:t>
            </a:r>
            <a:r>
              <a:rPr lang="en-US" altLang="zh-CN" i="1" dirty="0"/>
              <a:t>until it becomes a value</a:t>
            </a:r>
            <a:r>
              <a:rPr lang="en-US" altLang="zh-CN" dirty="0"/>
              <a:t>...</a:t>
            </a:r>
            <a:endParaRPr lang="zh-CN" altLang="en-US" dirty="0"/>
          </a:p>
        </p:txBody>
      </p:sp>
      <p:sp>
        <p:nvSpPr>
          <p:cNvPr id="4" name="内容占位符 2"/>
          <p:cNvSpPr txBox="1">
            <a:spLocks/>
          </p:cNvSpPr>
          <p:nvPr/>
        </p:nvSpPr>
        <p:spPr>
          <a:xfrm>
            <a:off x="251520" y="3068960"/>
            <a:ext cx="8579296"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t>... and then </a:t>
            </a:r>
          </a:p>
          <a:p>
            <a:pPr marL="514350" indent="-514350">
              <a:buFont typeface="+mj-lt"/>
              <a:buAutoNum type="arabicPeriod"/>
            </a:pPr>
            <a:r>
              <a:rPr lang="en-US" altLang="zh-CN" i="1" dirty="0">
                <a:solidFill>
                  <a:srgbClr val="0000FF"/>
                </a:solidFill>
              </a:rPr>
              <a:t>looks up this value </a:t>
            </a:r>
            <a:r>
              <a:rPr lang="en-US" altLang="zh-CN" dirty="0"/>
              <a:t>(which must be a </a:t>
            </a:r>
            <a:r>
              <a:rPr lang="en-US" altLang="zh-CN" i="1" dirty="0">
                <a:solidFill>
                  <a:srgbClr val="C00000"/>
                </a:solidFill>
              </a:rPr>
              <a:t>location</a:t>
            </a:r>
            <a:r>
              <a:rPr lang="en-US" altLang="zh-CN" dirty="0"/>
              <a:t>, if the original term was well typed)   and </a:t>
            </a:r>
          </a:p>
          <a:p>
            <a:pPr marL="514350" indent="-514350">
              <a:buFont typeface="+mj-lt"/>
              <a:buAutoNum type="arabicPeriod"/>
            </a:pPr>
            <a:r>
              <a:rPr lang="en-US" altLang="zh-CN" i="1" dirty="0">
                <a:solidFill>
                  <a:srgbClr val="0000FF"/>
                </a:solidFill>
              </a:rPr>
              <a:t>returns its  contents </a:t>
            </a:r>
            <a:r>
              <a:rPr lang="en-US" altLang="zh-CN" dirty="0"/>
              <a:t>in the current store</a:t>
            </a:r>
            <a:endParaRPr lang="zh-CN" altLang="en-US" dirty="0"/>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1844824"/>
            <a:ext cx="67151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805" y="4941168"/>
            <a:ext cx="656272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墨迹 4"/>
              <p14:cNvContentPartPr/>
              <p14:nvPr>
                <p:extLst>
                  <p:ext uri="{42D2F446-02D8-4167-A562-619A0277C38B}">
                    <p15:isNarration xmlns:p15="http://schemas.microsoft.com/office/powerpoint/2012/main" val="1"/>
                  </p:ext>
                </p:extLst>
              </p14:nvPr>
            </p14:nvContentPartPr>
            <p14:xfrm>
              <a:off x="1289160" y="1244520"/>
              <a:ext cx="6928200" cy="4775760"/>
            </p14:xfrm>
          </p:contentPart>
        </mc:Choice>
        <mc:Fallback xmlns="">
          <p:pic>
            <p:nvPicPr>
              <p:cNvPr id="5" name="墨迹 4"/>
              <p:cNvPicPr>
                <a:picLocks noGrp="1" noRot="1" noChangeAspect="1" noMove="1" noResize="1" noEditPoints="1" noAdjustHandles="1" noChangeArrowheads="1" noChangeShapeType="1"/>
              </p:cNvPicPr>
              <p:nvPr/>
            </p:nvPicPr>
            <p:blipFill>
              <a:blip r:embed="rId8"/>
              <a:stretch>
                <a:fillRect/>
              </a:stretch>
            </p:blipFill>
            <p:spPr>
              <a:xfrm>
                <a:off x="1279800" y="1235160"/>
                <a:ext cx="6946920" cy="4794480"/>
              </a:xfrm>
              <a:prstGeom prst="rect">
                <a:avLst/>
              </a:prstGeom>
            </p:spPr>
          </p:pic>
        </mc:Fallback>
      </mc:AlternateContent>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88110642"/>
      </p:ext>
    </p:extLst>
  </p:cSld>
  <p:clrMapOvr>
    <a:masterClrMapping/>
  </p:clrMapOvr>
  <mc:AlternateContent xmlns:mc="http://schemas.openxmlformats.org/markup-compatibility/2006" xmlns:p14="http://schemas.microsoft.com/office/powerpoint/2010/main">
    <mc:Choice Requires="p14">
      <p:transition spd="slow" p14:dur="2000" advTm="75496"/>
    </mc:Choice>
    <mc:Fallback xmlns="">
      <p:transition spd="slow" advTm="7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51520" y="1196752"/>
                <a:ext cx="8579296" cy="936104"/>
              </a:xfrm>
            </p:spPr>
            <p:txBody>
              <a:bodyPr>
                <a:normAutofit fontScale="92500" lnSpcReduction="10000"/>
              </a:bodyPr>
              <a:lstStyle/>
              <a:p>
                <a:pPr marL="0" indent="0">
                  <a:buNone/>
                </a:pPr>
                <a:r>
                  <a:rPr lang="en-US" altLang="zh-CN" dirty="0"/>
                  <a:t>An assignment    </a:t>
                </a:r>
                <a14:m>
                  <m:oMath xmlns:m="http://schemas.openxmlformats.org/officeDocument/2006/math">
                    <m:sSub>
                      <m:sSubPr>
                        <m:ctrlPr>
                          <a:rPr lang="en-US" altLang="zh-CN" i="1" smtClean="0">
                            <a:solidFill>
                              <a:srgbClr val="0070C0"/>
                            </a:solidFill>
                            <a:latin typeface="Cambria Math" panose="02040503050406030204" pitchFamily="18" charset="0"/>
                          </a:rPr>
                        </m:ctrlPr>
                      </m:sSubPr>
                      <m:e>
                        <m:r>
                          <a:rPr lang="en-US" altLang="zh-CN" b="0" i="1" smtClean="0">
                            <a:solidFill>
                              <a:srgbClr val="0070C0"/>
                            </a:solidFill>
                            <a:latin typeface="Cambria Math"/>
                          </a:rPr>
                          <m:t>𝑡</m:t>
                        </m:r>
                      </m:e>
                      <m:sub>
                        <m:r>
                          <a:rPr lang="en-US" altLang="zh-CN" b="0" i="1" smtClean="0">
                            <a:solidFill>
                              <a:srgbClr val="0070C0"/>
                            </a:solidFill>
                            <a:latin typeface="Cambria Math"/>
                          </a:rPr>
                          <m:t>1 </m:t>
                        </m:r>
                      </m:sub>
                    </m:sSub>
                    <m:r>
                      <a:rPr lang="en-US" altLang="zh-CN" b="0" i="1" smtClean="0">
                        <a:solidFill>
                          <a:srgbClr val="0070C0"/>
                        </a:solidFill>
                        <a:latin typeface="Cambria Math"/>
                      </a:rPr>
                      <m:t>≔ </m:t>
                    </m:r>
                    <m:sSub>
                      <m:sSubPr>
                        <m:ctrlPr>
                          <a:rPr lang="en-US" altLang="zh-CN" b="0" i="1" smtClean="0">
                            <a:solidFill>
                              <a:srgbClr val="0070C0"/>
                            </a:solidFill>
                            <a:latin typeface="Cambria Math" panose="02040503050406030204" pitchFamily="18" charset="0"/>
                          </a:rPr>
                        </m:ctrlPr>
                      </m:sSubPr>
                      <m:e>
                        <m:r>
                          <a:rPr lang="en-US" altLang="zh-CN" b="0" i="1" smtClean="0">
                            <a:solidFill>
                              <a:srgbClr val="0070C0"/>
                            </a:solidFill>
                            <a:latin typeface="Cambria Math"/>
                          </a:rPr>
                          <m:t>𝑡</m:t>
                        </m:r>
                      </m:e>
                      <m:sub>
                        <m:r>
                          <a:rPr lang="en-US" altLang="zh-CN" b="0" i="1" smtClean="0">
                            <a:solidFill>
                              <a:srgbClr val="0070C0"/>
                            </a:solidFill>
                            <a:latin typeface="Cambria Math"/>
                          </a:rPr>
                          <m:t>2</m:t>
                        </m:r>
                      </m:sub>
                    </m:sSub>
                  </m:oMath>
                </a14:m>
                <a:r>
                  <a:rPr lang="en-US" altLang="zh-CN" dirty="0">
                    <a:solidFill>
                      <a:srgbClr val="0070C0"/>
                    </a:solidFill>
                  </a:rPr>
                  <a:t>  </a:t>
                </a:r>
                <a:r>
                  <a:rPr lang="en-US" altLang="zh-CN" dirty="0"/>
                  <a:t>first evaluates </a:t>
                </a:r>
                <a14:m>
                  <m:oMath xmlns:m="http://schemas.openxmlformats.org/officeDocument/2006/math">
                    <m:sSub>
                      <m:sSubPr>
                        <m:ctrlPr>
                          <a:rPr lang="en-US" altLang="zh-CN" i="1" smtClean="0">
                            <a:solidFill>
                              <a:srgbClr val="0070C0"/>
                            </a:solidFill>
                            <a:latin typeface="Cambria Math" panose="02040503050406030204" pitchFamily="18" charset="0"/>
                          </a:rPr>
                        </m:ctrlPr>
                      </m:sSubPr>
                      <m:e>
                        <m:r>
                          <a:rPr lang="en-US" altLang="zh-CN" i="1">
                            <a:solidFill>
                              <a:srgbClr val="0070C0"/>
                            </a:solidFill>
                            <a:latin typeface="Cambria Math"/>
                          </a:rPr>
                          <m:t>𝑡</m:t>
                        </m:r>
                      </m:e>
                      <m:sub>
                        <m:r>
                          <a:rPr lang="en-US" altLang="zh-CN" i="1">
                            <a:solidFill>
                              <a:srgbClr val="0070C0"/>
                            </a:solidFill>
                            <a:latin typeface="Cambria Math"/>
                          </a:rPr>
                          <m:t>1 </m:t>
                        </m:r>
                      </m:sub>
                    </m:sSub>
                  </m:oMath>
                </a14:m>
                <a:r>
                  <a:rPr lang="en-US" altLang="zh-CN" dirty="0"/>
                  <a:t> and  </a:t>
                </a:r>
                <a14:m>
                  <m:oMath xmlns:m="http://schemas.openxmlformats.org/officeDocument/2006/math">
                    <m:sSub>
                      <m:sSubPr>
                        <m:ctrlPr>
                          <a:rPr lang="en-US" altLang="zh-CN" i="1" smtClean="0">
                            <a:solidFill>
                              <a:srgbClr val="0070C0"/>
                            </a:solidFill>
                            <a:latin typeface="Cambria Math" panose="02040503050406030204" pitchFamily="18" charset="0"/>
                          </a:rPr>
                        </m:ctrlPr>
                      </m:sSubPr>
                      <m:e>
                        <m:r>
                          <a:rPr lang="en-US" altLang="zh-CN" i="1">
                            <a:solidFill>
                              <a:srgbClr val="0070C0"/>
                            </a:solidFill>
                            <a:latin typeface="Cambria Math"/>
                          </a:rPr>
                          <m:t>𝑡</m:t>
                        </m:r>
                      </m:e>
                      <m:sub>
                        <m:r>
                          <a:rPr lang="en-US" altLang="zh-CN" i="1">
                            <a:solidFill>
                              <a:srgbClr val="0070C0"/>
                            </a:solidFill>
                            <a:latin typeface="Cambria Math"/>
                          </a:rPr>
                          <m:t>2</m:t>
                        </m:r>
                      </m:sub>
                    </m:sSub>
                    <m:r>
                      <a:rPr lang="en-US" altLang="zh-CN" i="1">
                        <a:latin typeface="Cambria Math"/>
                      </a:rPr>
                      <m:t> </m:t>
                    </m:r>
                  </m:oMath>
                </a14:m>
                <a:r>
                  <a:rPr lang="en-US" altLang="zh-CN" i="1" dirty="0">
                    <a:solidFill>
                      <a:srgbClr val="0000FF"/>
                    </a:solidFill>
                  </a:rPr>
                  <a:t>until they become values</a:t>
                </a:r>
                <a:r>
                  <a:rPr lang="en-US" altLang="zh-CN" dirty="0"/>
                  <a:t> ...</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51520" y="1196752"/>
                <a:ext cx="8579296" cy="936104"/>
              </a:xfrm>
              <a:blipFill>
                <a:blip r:embed="rId5"/>
                <a:stretch>
                  <a:fillRect l="-1634" t="-12987" b="-18182"/>
                </a:stretch>
              </a:blipFill>
            </p:spPr>
            <p:txBody>
              <a:bodyPr/>
              <a:lstStyle/>
              <a:p>
                <a:r>
                  <a:rPr lang="zh-CN" altLang="en-US">
                    <a:noFill/>
                  </a:rPr>
                  <a:t> </a:t>
                </a:r>
              </a:p>
            </p:txBody>
          </p:sp>
        </mc:Fallback>
      </mc:AlternateContent>
      <p:sp>
        <p:nvSpPr>
          <p:cNvPr id="4" name="内容占位符 2"/>
          <p:cNvSpPr txBox="1">
            <a:spLocks/>
          </p:cNvSpPr>
          <p:nvPr/>
        </p:nvSpPr>
        <p:spPr>
          <a:xfrm>
            <a:off x="251520" y="4732144"/>
            <a:ext cx="8579296"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dirty="0"/>
              <a:t>... </a:t>
            </a:r>
            <a:r>
              <a:rPr lang="zh-CN" altLang="en-US" dirty="0"/>
              <a:t> </a:t>
            </a:r>
            <a:r>
              <a:rPr lang="en-US" altLang="zh-CN" dirty="0"/>
              <a:t>and then returns </a:t>
            </a:r>
            <a:r>
              <a:rPr lang="en-US" altLang="zh-CN" dirty="0">
                <a:solidFill>
                  <a:srgbClr val="0000FF"/>
                </a:solidFill>
              </a:rPr>
              <a:t>unit </a:t>
            </a:r>
            <a:r>
              <a:rPr lang="en-US" altLang="zh-CN" dirty="0"/>
              <a:t>and updates the </a:t>
            </a:r>
            <a:r>
              <a:rPr lang="en-US" altLang="zh-CN" dirty="0">
                <a:solidFill>
                  <a:srgbClr val="0000FF"/>
                </a:solidFill>
              </a:rPr>
              <a:t>store</a:t>
            </a:r>
            <a:r>
              <a:rPr lang="en-US" altLang="zh-CN" dirty="0"/>
              <a:t>:</a:t>
            </a:r>
            <a:endParaRPr lang="zh-CN" altLang="en-US" dirty="0"/>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221" y="2104884"/>
            <a:ext cx="7106164" cy="267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41" y="5514181"/>
            <a:ext cx="7584660" cy="430203"/>
          </a:xfrm>
          <a:prstGeom prst="rect">
            <a:avLst/>
          </a:prstGeom>
          <a:noFill/>
          <a:ln>
            <a:noFill/>
          </a:ln>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墨迹 4"/>
              <p14:cNvContentPartPr/>
              <p14:nvPr>
                <p:extLst>
                  <p:ext uri="{42D2F446-02D8-4167-A562-619A0277C38B}">
                    <p15:isNarration xmlns:p15="http://schemas.microsoft.com/office/powerpoint/2012/main" val="1"/>
                  </p:ext>
                </p:extLst>
              </p14:nvPr>
            </p14:nvContentPartPr>
            <p14:xfrm>
              <a:off x="1079640" y="1162080"/>
              <a:ext cx="6635880" cy="5004000"/>
            </p14:xfrm>
          </p:contentPart>
        </mc:Choice>
        <mc:Fallback xmlns="">
          <p:pic>
            <p:nvPicPr>
              <p:cNvPr id="5" name="墨迹 4"/>
              <p:cNvPicPr>
                <a:picLocks noGrp="1" noRot="1" noChangeAspect="1" noMove="1" noResize="1" noEditPoints="1" noAdjustHandles="1" noChangeArrowheads="1" noChangeShapeType="1"/>
              </p:cNvPicPr>
              <p:nvPr/>
            </p:nvPicPr>
            <p:blipFill>
              <a:blip r:embed="rId9"/>
              <a:stretch>
                <a:fillRect/>
              </a:stretch>
            </p:blipFill>
            <p:spPr>
              <a:xfrm>
                <a:off x="1070280" y="1152720"/>
                <a:ext cx="6654600" cy="5022720"/>
              </a:xfrm>
              <a:prstGeom prst="rect">
                <a:avLst/>
              </a:prstGeom>
            </p:spPr>
          </p:pic>
        </mc:Fallback>
      </mc:AlternateContent>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40820505"/>
      </p:ext>
    </p:extLst>
  </p:cSld>
  <p:clrMapOvr>
    <a:masterClrMapping/>
  </p:clrMapOvr>
  <mc:AlternateContent xmlns:mc="http://schemas.openxmlformats.org/markup-compatibility/2006" xmlns:p14="http://schemas.microsoft.com/office/powerpoint/2010/main">
    <mc:Choice Requires="p14">
      <p:transition spd="slow" p14:dur="2000" advTm="98481"/>
    </mc:Choice>
    <mc:Fallback xmlns="">
      <p:transition spd="slow" advTm="98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Evaluation</a:t>
            </a:r>
            <a:endParaRPr lang="zh-CN" altLang="en-US" dirty="0"/>
          </a:p>
        </p:txBody>
      </p:sp>
      <p:sp>
        <p:nvSpPr>
          <p:cNvPr id="3" name="内容占位符 2"/>
          <p:cNvSpPr>
            <a:spLocks noGrp="1"/>
          </p:cNvSpPr>
          <p:nvPr>
            <p:ph idx="1"/>
          </p:nvPr>
        </p:nvSpPr>
        <p:spPr>
          <a:xfrm>
            <a:off x="197992" y="1196752"/>
            <a:ext cx="8694488" cy="1368152"/>
          </a:xfrm>
        </p:spPr>
        <p:txBody>
          <a:bodyPr>
            <a:noAutofit/>
          </a:bodyPr>
          <a:lstStyle/>
          <a:p>
            <a:pPr marL="0" indent="0" algn="just">
              <a:buNone/>
            </a:pPr>
            <a:r>
              <a:rPr lang="en-US" altLang="zh-CN" dirty="0"/>
              <a:t>Evaluation rules for </a:t>
            </a:r>
            <a:r>
              <a:rPr lang="en-US" altLang="zh-CN" i="1" dirty="0">
                <a:solidFill>
                  <a:srgbClr val="0000FF"/>
                </a:solidFill>
              </a:rPr>
              <a:t>function abstraction </a:t>
            </a:r>
            <a:r>
              <a:rPr lang="en-US" altLang="zh-CN" dirty="0"/>
              <a:t>and </a:t>
            </a:r>
            <a:r>
              <a:rPr lang="en-US" altLang="zh-CN" i="1" dirty="0">
                <a:solidFill>
                  <a:srgbClr val="0000FF"/>
                </a:solidFill>
              </a:rPr>
              <a:t>application </a:t>
            </a:r>
            <a:r>
              <a:rPr lang="en-US" altLang="zh-CN" dirty="0"/>
              <a:t>are </a:t>
            </a:r>
            <a:r>
              <a:rPr lang="en-US" altLang="zh-CN" b="1" i="1" dirty="0">
                <a:solidFill>
                  <a:srgbClr val="C00000"/>
                </a:solidFill>
              </a:rPr>
              <a:t>augmented with stores</a:t>
            </a:r>
            <a:r>
              <a:rPr lang="en-US" altLang="zh-CN" dirty="0"/>
              <a:t>, but </a:t>
            </a:r>
            <a:r>
              <a:rPr lang="en-US" altLang="zh-CN" b="1" i="1" dirty="0">
                <a:solidFill>
                  <a:srgbClr val="7030A0"/>
                </a:solidFill>
              </a:rPr>
              <a:t>don’t do anything </a:t>
            </a:r>
            <a:r>
              <a:rPr lang="en-US" altLang="zh-CN" dirty="0"/>
              <a:t>with them directly.</a:t>
            </a:r>
            <a:endParaRPr lang="zh-CN" altLang="en-US"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13" y="2782301"/>
            <a:ext cx="7992974" cy="325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墨迹 5"/>
              <p14:cNvContentPartPr/>
              <p14:nvPr>
                <p:extLst>
                  <p:ext uri="{42D2F446-02D8-4167-A562-619A0277C38B}">
                    <p15:isNarration xmlns:p15="http://schemas.microsoft.com/office/powerpoint/2012/main" val="1"/>
                  </p:ext>
                </p:extLst>
              </p14:nvPr>
            </p14:nvContentPartPr>
            <p14:xfrm>
              <a:off x="2857680" y="2679840"/>
              <a:ext cx="939960" cy="3327480"/>
            </p14:xfrm>
          </p:contentPart>
        </mc:Choice>
        <mc:Fallback xmlns="">
          <p:pic>
            <p:nvPicPr>
              <p:cNvPr id="6" name="墨迹 5"/>
              <p:cNvPicPr>
                <a:picLocks noGrp="1" noRot="1" noChangeAspect="1" noMove="1" noResize="1" noEditPoints="1" noAdjustHandles="1" noChangeArrowheads="1" noChangeShapeType="1"/>
              </p:cNvPicPr>
              <p:nvPr/>
            </p:nvPicPr>
            <p:blipFill>
              <a:blip r:embed="rId7"/>
              <a:stretch>
                <a:fillRect/>
              </a:stretch>
            </p:blipFill>
            <p:spPr>
              <a:xfrm>
                <a:off x="2848320" y="2670480"/>
                <a:ext cx="958680" cy="3346200"/>
              </a:xfrm>
              <a:prstGeom prst="rect">
                <a:avLst/>
              </a:prstGeom>
            </p:spPr>
          </p:pic>
        </mc:Fallback>
      </mc:AlternateContent>
      <p:pic>
        <p:nvPicPr>
          <p:cNvPr id="7" name="音频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2993585"/>
      </p:ext>
    </p:extLst>
  </p:cSld>
  <p:clrMapOvr>
    <a:masterClrMapping/>
  </p:clrMapOvr>
  <mc:AlternateContent xmlns:mc="http://schemas.openxmlformats.org/markup-compatibility/2006" xmlns:p14="http://schemas.microsoft.com/office/powerpoint/2010/main">
    <mc:Choice Requires="p14">
      <p:transition spd="slow" p14:dur="2000" advTm="58156"/>
    </mc:Choice>
    <mc:Fallback xmlns="">
      <p:transition spd="slow" advTm="5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Computational Effects</a:t>
            </a:r>
            <a:endParaRPr lang="zh-CN" altLang="en-US" dirty="0"/>
          </a:p>
        </p:txBody>
      </p:sp>
      <p:sp>
        <p:nvSpPr>
          <p:cNvPr id="3" name="内容占位符 2"/>
          <p:cNvSpPr>
            <a:spLocks noGrp="1"/>
          </p:cNvSpPr>
          <p:nvPr>
            <p:ph idx="1"/>
          </p:nvPr>
        </p:nvSpPr>
        <p:spPr>
          <a:xfrm>
            <a:off x="221558" y="1268760"/>
            <a:ext cx="8670921" cy="5256584"/>
          </a:xfrm>
        </p:spPr>
        <p:txBody>
          <a:bodyPr>
            <a:normAutofit fontScale="92500" lnSpcReduction="20000"/>
          </a:bodyPr>
          <a:lstStyle/>
          <a:p>
            <a:pPr marL="0" indent="0" algn="just">
              <a:buNone/>
            </a:pPr>
            <a:r>
              <a:rPr lang="en-US" altLang="zh-CN" dirty="0"/>
              <a:t>Also known as </a:t>
            </a:r>
            <a:r>
              <a:rPr lang="en-US" altLang="zh-CN" i="1" dirty="0">
                <a:solidFill>
                  <a:srgbClr val="0000FF"/>
                </a:solidFill>
              </a:rPr>
              <a:t>side effects</a:t>
            </a:r>
            <a:r>
              <a:rPr lang="en-US" altLang="zh-CN" dirty="0"/>
              <a:t>.  </a:t>
            </a:r>
          </a:p>
          <a:p>
            <a:pPr marL="0" indent="0" algn="just">
              <a:buNone/>
            </a:pPr>
            <a:r>
              <a:rPr lang="en-US" altLang="zh-CN" dirty="0"/>
              <a:t>A </a:t>
            </a:r>
            <a:r>
              <a:rPr lang="en-US" altLang="zh-CN" i="1" dirty="0">
                <a:solidFill>
                  <a:srgbClr val="0000FF"/>
                </a:solidFill>
              </a:rPr>
              <a:t>function</a:t>
            </a:r>
            <a:r>
              <a:rPr lang="en-US" altLang="zh-CN" dirty="0"/>
              <a:t> or </a:t>
            </a:r>
            <a:r>
              <a:rPr lang="en-US" altLang="zh-CN" i="1" dirty="0">
                <a:solidFill>
                  <a:srgbClr val="0000FF"/>
                </a:solidFill>
              </a:rPr>
              <a:t>expression </a:t>
            </a:r>
            <a:r>
              <a:rPr lang="en-US" altLang="zh-CN" dirty="0"/>
              <a:t>is said to have a </a:t>
            </a:r>
            <a:r>
              <a:rPr lang="en-US" altLang="zh-CN" b="1" dirty="0"/>
              <a:t>side effect</a:t>
            </a:r>
            <a:r>
              <a:rPr lang="en-US" altLang="zh-CN" dirty="0"/>
              <a:t> if, in addition to returning a value, it also </a:t>
            </a:r>
            <a:r>
              <a:rPr lang="en-US" altLang="zh-CN" i="1" dirty="0">
                <a:solidFill>
                  <a:srgbClr val="C00000"/>
                </a:solidFill>
              </a:rPr>
              <a:t>modifies some state </a:t>
            </a:r>
            <a:r>
              <a:rPr lang="en-US" altLang="zh-CN" dirty="0"/>
              <a:t>or has an </a:t>
            </a:r>
            <a:r>
              <a:rPr lang="en-US" altLang="zh-CN" i="1" dirty="0">
                <a:solidFill>
                  <a:srgbClr val="C00000"/>
                </a:solidFill>
              </a:rPr>
              <a:t>observable interaction with </a:t>
            </a:r>
            <a:r>
              <a:rPr lang="en-US" altLang="zh-CN" dirty="0"/>
              <a:t>calling functions or the outside world. </a:t>
            </a:r>
          </a:p>
          <a:p>
            <a:pPr marL="585788" lvl="1" indent="-390525" algn="just"/>
            <a:r>
              <a:rPr lang="en-US" altLang="zh-CN" dirty="0"/>
              <a:t>modify a </a:t>
            </a:r>
            <a:r>
              <a:rPr lang="en-US" altLang="zh-CN" i="1" dirty="0">
                <a:solidFill>
                  <a:srgbClr val="0000FF"/>
                </a:solidFill>
              </a:rPr>
              <a:t>global variable </a:t>
            </a:r>
            <a:r>
              <a:rPr lang="en-US" altLang="zh-CN" dirty="0"/>
              <a:t>or </a:t>
            </a:r>
            <a:r>
              <a:rPr lang="en-US" altLang="zh-CN" i="1" dirty="0">
                <a:solidFill>
                  <a:srgbClr val="0000FF"/>
                </a:solidFill>
              </a:rPr>
              <a:t>static variable</a:t>
            </a:r>
            <a:r>
              <a:rPr lang="en-US" altLang="zh-CN" dirty="0"/>
              <a:t>, modify </a:t>
            </a:r>
            <a:r>
              <a:rPr lang="en-US" altLang="zh-CN" i="1" dirty="0">
                <a:solidFill>
                  <a:srgbClr val="0000FF"/>
                </a:solidFill>
              </a:rPr>
              <a:t>one of its arguments</a:t>
            </a:r>
            <a:r>
              <a:rPr lang="en-US" altLang="zh-CN" dirty="0"/>
              <a:t>, </a:t>
            </a:r>
          </a:p>
          <a:p>
            <a:pPr marL="585788" lvl="1" indent="-390525" algn="just"/>
            <a:r>
              <a:rPr lang="en-US" altLang="zh-CN" i="1" dirty="0"/>
              <a:t>raise an exception,</a:t>
            </a:r>
          </a:p>
          <a:p>
            <a:pPr marL="585788" lvl="1" indent="-390525" algn="just"/>
            <a:r>
              <a:rPr lang="en-US" altLang="zh-CN" i="1" dirty="0">
                <a:solidFill>
                  <a:srgbClr val="0000FF"/>
                </a:solidFill>
              </a:rPr>
              <a:t>write </a:t>
            </a:r>
            <a:r>
              <a:rPr lang="en-US" altLang="zh-CN" dirty="0"/>
              <a:t>data to </a:t>
            </a:r>
            <a:r>
              <a:rPr lang="en-US" altLang="zh-CN" i="1" dirty="0"/>
              <a:t>a display </a:t>
            </a:r>
            <a:r>
              <a:rPr lang="en-US" altLang="zh-CN" dirty="0"/>
              <a:t>or file,</a:t>
            </a:r>
            <a:r>
              <a:rPr lang="en-US" altLang="zh-CN" i="1" dirty="0">
                <a:solidFill>
                  <a:srgbClr val="0000FF"/>
                </a:solidFill>
              </a:rPr>
              <a:t> read </a:t>
            </a:r>
            <a:r>
              <a:rPr lang="en-US" altLang="zh-CN" dirty="0"/>
              <a:t>data, or </a:t>
            </a:r>
          </a:p>
          <a:p>
            <a:pPr marL="585788" lvl="1" indent="-390525" algn="just"/>
            <a:r>
              <a:rPr lang="en-US" altLang="zh-CN" dirty="0"/>
              <a:t>call other side-effecting functions. </a:t>
            </a:r>
          </a:p>
          <a:p>
            <a:pPr marL="0" indent="0" algn="just">
              <a:buNone/>
            </a:pPr>
            <a:r>
              <a:rPr lang="en-US" altLang="zh-CN" dirty="0"/>
              <a:t>In the presence of side effects, a program's </a:t>
            </a:r>
            <a:r>
              <a:rPr lang="en-US" altLang="zh-CN" dirty="0">
                <a:solidFill>
                  <a:srgbClr val="0000FF"/>
                </a:solidFill>
              </a:rPr>
              <a:t>behavior </a:t>
            </a:r>
            <a:r>
              <a:rPr lang="en-US" altLang="zh-CN" dirty="0"/>
              <a:t>may depend on </a:t>
            </a:r>
            <a:r>
              <a:rPr lang="en-US" altLang="zh-CN" i="1" dirty="0">
                <a:solidFill>
                  <a:srgbClr val="0000FF"/>
                </a:solidFill>
              </a:rPr>
              <a:t>history</a:t>
            </a:r>
            <a:r>
              <a:rPr lang="en-US" altLang="zh-CN" dirty="0"/>
              <a:t>; i.e., the </a:t>
            </a:r>
            <a:r>
              <a:rPr lang="en-US" altLang="zh-CN" i="1" dirty="0">
                <a:solidFill>
                  <a:srgbClr val="0000FF"/>
                </a:solidFill>
              </a:rPr>
              <a:t>order of evaluation </a:t>
            </a:r>
            <a:r>
              <a:rPr lang="en-US" altLang="zh-CN" dirty="0"/>
              <a:t>matters. </a:t>
            </a:r>
            <a:endParaRPr lang="zh-CN" alt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1" name="墨迹 10"/>
              <p14:cNvContentPartPr/>
              <p14:nvPr>
                <p:extLst>
                  <p:ext uri="{42D2F446-02D8-4167-A562-619A0277C38B}">
                    <p15:isNarration xmlns:p15="http://schemas.microsoft.com/office/powerpoint/2012/main" val="1"/>
                  </p:ext>
                </p:extLst>
              </p14:nvPr>
            </p14:nvContentPartPr>
            <p14:xfrm>
              <a:off x="1174680" y="3238560"/>
              <a:ext cx="2946960" cy="2063880"/>
            </p14:xfrm>
          </p:contentPart>
        </mc:Choice>
        <mc:Fallback xmlns="">
          <p:pic>
            <p:nvPicPr>
              <p:cNvPr id="11" name="墨迹 10"/>
              <p:cNvPicPr>
                <a:picLocks noGrp="1" noRot="1" noChangeAspect="1" noMove="1" noResize="1" noEditPoints="1" noAdjustHandles="1" noChangeArrowheads="1" noChangeShapeType="1"/>
              </p:cNvPicPr>
              <p:nvPr/>
            </p:nvPicPr>
            <p:blipFill>
              <a:blip r:embed="rId7"/>
              <a:stretch>
                <a:fillRect/>
              </a:stretch>
            </p:blipFill>
            <p:spPr>
              <a:xfrm>
                <a:off x="1165320" y="3229200"/>
                <a:ext cx="2965680" cy="2082600"/>
              </a:xfrm>
              <a:prstGeom prst="rect">
                <a:avLst/>
              </a:prstGeom>
            </p:spPr>
          </p:pic>
        </mc:Fallback>
      </mc:AlternateContent>
      <p:pic>
        <p:nvPicPr>
          <p:cNvPr id="12" name="音频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9999207"/>
      </p:ext>
    </p:extLst>
  </p:cSld>
  <p:clrMapOvr>
    <a:masterClrMapping/>
  </p:clrMapOvr>
  <mc:AlternateContent xmlns:mc="http://schemas.openxmlformats.org/markup-compatibility/2006" xmlns:p14="http://schemas.microsoft.com/office/powerpoint/2010/main">
    <mc:Choice Requires="p14">
      <p:transition spd="slow" p14:dur="2000" advTm="92094"/>
    </mc:Choice>
    <mc:Fallback xmlns="">
      <p:transition spd="slow" advTm="9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Aside</a:t>
            </a:r>
            <a:endParaRPr lang="zh-CN" altLang="en-US" dirty="0"/>
          </a:p>
        </p:txBody>
      </p:sp>
      <p:sp>
        <p:nvSpPr>
          <p:cNvPr id="3" name="内容占位符 2"/>
          <p:cNvSpPr>
            <a:spLocks noGrp="1"/>
          </p:cNvSpPr>
          <p:nvPr>
            <p:ph idx="1"/>
          </p:nvPr>
        </p:nvSpPr>
        <p:spPr>
          <a:xfrm>
            <a:off x="251520" y="1124744"/>
            <a:ext cx="8496944" cy="5400600"/>
          </a:xfrm>
        </p:spPr>
        <p:txBody>
          <a:bodyPr>
            <a:normAutofit/>
          </a:bodyPr>
          <a:lstStyle/>
          <a:p>
            <a:pPr marL="0" indent="0" algn="just">
              <a:buNone/>
            </a:pPr>
            <a:r>
              <a:rPr lang="en-US" altLang="zh-CN" dirty="0">
                <a:solidFill>
                  <a:srgbClr val="0000FF"/>
                </a:solidFill>
              </a:rPr>
              <a:t>Garbage Collection</a:t>
            </a:r>
          </a:p>
          <a:p>
            <a:pPr marL="357188" lvl="1" indent="0" algn="just">
              <a:buNone/>
            </a:pPr>
            <a:r>
              <a:rPr lang="en-US" altLang="zh-CN" sz="2800" i="1" dirty="0">
                <a:solidFill>
                  <a:srgbClr val="C00000"/>
                </a:solidFill>
              </a:rPr>
              <a:t>Note that </a:t>
            </a:r>
            <a:r>
              <a:rPr lang="en-US" altLang="zh-CN" sz="2800" dirty="0"/>
              <a:t>we are not modeling </a:t>
            </a:r>
            <a:r>
              <a:rPr lang="en-US" altLang="zh-CN" sz="2800" i="1" dirty="0">
                <a:solidFill>
                  <a:srgbClr val="C00000"/>
                </a:solidFill>
              </a:rPr>
              <a:t>garbage collection </a:t>
            </a:r>
            <a:r>
              <a:rPr lang="en-US" altLang="zh-CN" sz="2800" dirty="0"/>
              <a:t>— the store just </a:t>
            </a:r>
            <a:r>
              <a:rPr lang="en-US" altLang="zh-CN" sz="2800" i="1" dirty="0">
                <a:solidFill>
                  <a:srgbClr val="C00000"/>
                </a:solidFill>
              </a:rPr>
              <a:t>grows without bound</a:t>
            </a:r>
            <a:r>
              <a:rPr lang="en-US" altLang="zh-CN" sz="2800" dirty="0"/>
              <a:t>.</a:t>
            </a:r>
          </a:p>
          <a:p>
            <a:pPr marL="357188" lvl="1" indent="0" algn="just">
              <a:buNone/>
            </a:pPr>
            <a:r>
              <a:rPr lang="en-US" altLang="zh-CN" sz="2800" dirty="0"/>
              <a:t>It may not be problematic  for most </a:t>
            </a:r>
            <a:r>
              <a:rPr lang="en-US" altLang="zh-CN" sz="2800" i="1" dirty="0">
                <a:solidFill>
                  <a:srgbClr val="0000FF"/>
                </a:solidFill>
              </a:rPr>
              <a:t>theoretical purposes</a:t>
            </a:r>
            <a:r>
              <a:rPr lang="en-US" altLang="zh-CN" sz="2800" dirty="0"/>
              <a:t>, whereas it is clear that for </a:t>
            </a:r>
            <a:r>
              <a:rPr lang="en-US" altLang="zh-CN" sz="2800" i="1" dirty="0">
                <a:solidFill>
                  <a:srgbClr val="C00000"/>
                </a:solidFill>
              </a:rPr>
              <a:t>practical purposes </a:t>
            </a:r>
            <a:r>
              <a:rPr lang="en-US" altLang="zh-CN" sz="2800" dirty="0"/>
              <a:t>some form of </a:t>
            </a:r>
            <a:r>
              <a:rPr lang="en-US" altLang="zh-CN" sz="2800" i="1" dirty="0" err="1"/>
              <a:t>deallocation</a:t>
            </a:r>
            <a:r>
              <a:rPr lang="en-US" altLang="zh-CN" sz="2800" dirty="0"/>
              <a:t>  of unused storage must be provided.  </a:t>
            </a:r>
          </a:p>
          <a:p>
            <a:pPr marL="0" indent="0" algn="just">
              <a:buNone/>
            </a:pPr>
            <a:endParaRPr lang="en-US" altLang="zh-CN" sz="1200" dirty="0">
              <a:solidFill>
                <a:srgbClr val="0000FF"/>
              </a:solidFill>
            </a:endParaRPr>
          </a:p>
          <a:p>
            <a:pPr marL="0" indent="0" algn="just">
              <a:buNone/>
            </a:pPr>
            <a:r>
              <a:rPr lang="en-US" altLang="zh-CN" dirty="0">
                <a:solidFill>
                  <a:srgbClr val="0000FF"/>
                </a:solidFill>
              </a:rPr>
              <a:t>Pointer Arithmetic</a:t>
            </a:r>
          </a:p>
          <a:p>
            <a:pPr marL="0" indent="0" algn="just">
              <a:buNone/>
            </a:pPr>
            <a:r>
              <a:rPr lang="en-US" altLang="zh-CN" dirty="0"/>
              <a:t>     p++;</a:t>
            </a:r>
          </a:p>
          <a:p>
            <a:pPr marL="400050" lvl="1" indent="0" algn="just">
              <a:buNone/>
            </a:pPr>
            <a:r>
              <a:rPr lang="en-US" altLang="zh-CN" sz="2800" dirty="0"/>
              <a:t>We can’t do any!</a:t>
            </a:r>
            <a:endParaRPr lang="zh-CN" altLang="en-US" sz="2800" dirty="0"/>
          </a:p>
        </p:txBody>
      </p:sp>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1021448"/>
      </p:ext>
    </p:extLst>
  </p:cSld>
  <p:clrMapOvr>
    <a:masterClrMapping/>
  </p:clrMapOvr>
  <mc:AlternateContent xmlns:mc="http://schemas.openxmlformats.org/markup-compatibility/2006" xmlns:p14="http://schemas.microsoft.com/office/powerpoint/2010/main">
    <mc:Choice Requires="p14">
      <p:transition spd="slow" p14:dur="2000" advTm="37901"/>
    </mc:Choice>
    <mc:Fallback xmlns="">
      <p:transition spd="slow" advTm="3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Computational Effects</a:t>
            </a:r>
            <a:endParaRPr lang="zh-CN" altLang="en-US" dirty="0"/>
          </a:p>
        </p:txBody>
      </p:sp>
      <p:sp>
        <p:nvSpPr>
          <p:cNvPr id="3" name="内容占位符 2"/>
          <p:cNvSpPr>
            <a:spLocks noGrp="1"/>
          </p:cNvSpPr>
          <p:nvPr>
            <p:ph idx="1"/>
          </p:nvPr>
        </p:nvSpPr>
        <p:spPr>
          <a:xfrm>
            <a:off x="251520" y="1196752"/>
            <a:ext cx="8496944" cy="5184576"/>
          </a:xfrm>
        </p:spPr>
        <p:txBody>
          <a:bodyPr>
            <a:normAutofit fontScale="92500" lnSpcReduction="20000"/>
          </a:bodyPr>
          <a:lstStyle/>
          <a:p>
            <a:pPr marL="0" indent="0" algn="just">
              <a:buNone/>
            </a:pPr>
            <a:r>
              <a:rPr lang="en-US" altLang="zh-CN" dirty="0"/>
              <a:t>Side effects are the </a:t>
            </a:r>
            <a:r>
              <a:rPr lang="en-US" altLang="zh-CN" i="1" dirty="0">
                <a:solidFill>
                  <a:srgbClr val="0000FF"/>
                </a:solidFill>
              </a:rPr>
              <a:t>most common way</a:t>
            </a:r>
            <a:r>
              <a:rPr lang="en-US" altLang="zh-CN" i="1" dirty="0"/>
              <a:t> </a:t>
            </a:r>
            <a:r>
              <a:rPr lang="en-US" altLang="zh-CN" dirty="0"/>
              <a:t>that a program </a:t>
            </a:r>
            <a:r>
              <a:rPr lang="en-US" altLang="zh-CN" i="1" dirty="0">
                <a:solidFill>
                  <a:srgbClr val="C00000"/>
                </a:solidFill>
              </a:rPr>
              <a:t>interacts with the outside world </a:t>
            </a:r>
            <a:r>
              <a:rPr lang="en-US" altLang="zh-CN" dirty="0"/>
              <a:t>(people, file systems, other computers on networks). </a:t>
            </a:r>
          </a:p>
          <a:p>
            <a:pPr marL="0" indent="0" algn="just">
              <a:buNone/>
            </a:pPr>
            <a:r>
              <a:rPr lang="en-US" altLang="zh-CN" dirty="0">
                <a:solidFill>
                  <a:srgbClr val="C00000"/>
                </a:solidFill>
              </a:rPr>
              <a:t>The degree to which side effects </a:t>
            </a:r>
            <a:r>
              <a:rPr lang="en-US" altLang="zh-CN" dirty="0"/>
              <a:t>are used depends on the </a:t>
            </a:r>
            <a:r>
              <a:rPr lang="en-US" altLang="zh-CN" i="1" dirty="0"/>
              <a:t>programming paradigm</a:t>
            </a:r>
            <a:r>
              <a:rPr lang="en-US" altLang="zh-CN" dirty="0"/>
              <a:t>. </a:t>
            </a:r>
          </a:p>
          <a:p>
            <a:pPr marL="561975" lvl="1" indent="-374650" algn="just"/>
            <a:r>
              <a:rPr lang="en-US" altLang="zh-CN" i="1" dirty="0">
                <a:solidFill>
                  <a:srgbClr val="0000FF"/>
                </a:solidFill>
              </a:rPr>
              <a:t>Imperative programming </a:t>
            </a:r>
            <a:r>
              <a:rPr lang="en-US" altLang="zh-CN" dirty="0"/>
              <a:t>is known for </a:t>
            </a:r>
            <a:r>
              <a:rPr lang="en-US" altLang="zh-CN" i="1" dirty="0">
                <a:solidFill>
                  <a:srgbClr val="C00000"/>
                </a:solidFill>
              </a:rPr>
              <a:t>its frequent utilization</a:t>
            </a:r>
            <a:r>
              <a:rPr lang="en-US" altLang="zh-CN" dirty="0"/>
              <a:t> of side effects. </a:t>
            </a:r>
          </a:p>
          <a:p>
            <a:pPr marL="561975" lvl="1" indent="-374650" algn="just"/>
            <a:r>
              <a:rPr lang="en-US" altLang="zh-CN" dirty="0"/>
              <a:t>In </a:t>
            </a:r>
            <a:r>
              <a:rPr lang="en-US" altLang="zh-CN" i="1" dirty="0">
                <a:solidFill>
                  <a:srgbClr val="0000FF"/>
                </a:solidFill>
              </a:rPr>
              <a:t>functional programming</a:t>
            </a:r>
            <a:r>
              <a:rPr lang="en-US" altLang="zh-CN" dirty="0"/>
              <a:t>, side effects are </a:t>
            </a:r>
            <a:r>
              <a:rPr lang="en-US" altLang="zh-CN" dirty="0">
                <a:solidFill>
                  <a:srgbClr val="C00000"/>
                </a:solidFill>
              </a:rPr>
              <a:t>rarely used</a:t>
            </a:r>
            <a:r>
              <a:rPr lang="en-US" altLang="zh-CN" dirty="0"/>
              <a:t>. Functional languages like </a:t>
            </a:r>
            <a:r>
              <a:rPr lang="en-US" altLang="zh-CN" i="1" dirty="0">
                <a:solidFill>
                  <a:srgbClr val="0000FF"/>
                </a:solidFill>
              </a:rPr>
              <a:t>Standard ML</a:t>
            </a:r>
            <a:r>
              <a:rPr lang="en-US" altLang="zh-CN" dirty="0"/>
              <a:t>, </a:t>
            </a:r>
            <a:r>
              <a:rPr lang="en-US" altLang="zh-CN" i="1" dirty="0">
                <a:solidFill>
                  <a:srgbClr val="0000FF"/>
                </a:solidFill>
              </a:rPr>
              <a:t>Scheme</a:t>
            </a:r>
            <a:r>
              <a:rPr lang="en-US" altLang="zh-CN" dirty="0"/>
              <a:t> and </a:t>
            </a:r>
            <a:r>
              <a:rPr lang="en-US" altLang="zh-CN" i="1" dirty="0">
                <a:solidFill>
                  <a:srgbClr val="0000FF"/>
                </a:solidFill>
              </a:rPr>
              <a:t>Scala</a:t>
            </a:r>
            <a:r>
              <a:rPr lang="en-US" altLang="zh-CN" dirty="0"/>
              <a:t> do not restrict side effects, but it is customary for programmers to avoid them.</a:t>
            </a:r>
            <a:r>
              <a:rPr lang="en-US" altLang="zh-CN" baseline="30000" dirty="0"/>
              <a:t> </a:t>
            </a:r>
            <a:r>
              <a:rPr lang="zh-CN" altLang="en-US" baseline="30000" dirty="0"/>
              <a:t>    </a:t>
            </a:r>
            <a:r>
              <a:rPr lang="en-US" altLang="zh-CN" dirty="0"/>
              <a:t>The functional language </a:t>
            </a:r>
            <a:r>
              <a:rPr lang="en-US" altLang="zh-CN" i="1" dirty="0">
                <a:solidFill>
                  <a:srgbClr val="0000FF"/>
                </a:solidFill>
              </a:rPr>
              <a:t>Haskell </a:t>
            </a:r>
            <a:r>
              <a:rPr lang="en-US" altLang="zh-CN" dirty="0"/>
              <a:t>expresses side effects such as I/O and other stateful computations using </a:t>
            </a:r>
            <a:r>
              <a:rPr lang="en-US" altLang="zh-CN" i="1" dirty="0">
                <a:solidFill>
                  <a:srgbClr val="0000FF"/>
                </a:solidFill>
              </a:rPr>
              <a:t>monadic</a:t>
            </a:r>
            <a:r>
              <a:rPr lang="en-US" altLang="zh-CN" dirty="0"/>
              <a:t> actions.</a:t>
            </a:r>
            <a:endParaRPr lang="zh-CN" altLang="en-US" dirty="0"/>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4832988"/>
      </p:ext>
    </p:extLst>
  </p:cSld>
  <p:clrMapOvr>
    <a:masterClrMapping/>
  </p:clrMapOvr>
  <mc:AlternateContent xmlns:mc="http://schemas.openxmlformats.org/markup-compatibility/2006" xmlns:p14="http://schemas.microsoft.com/office/powerpoint/2010/main">
    <mc:Choice Requires="p14">
      <p:transition spd="slow" p14:dur="2000" advTm="63793"/>
    </mc:Choice>
    <mc:Fallback xmlns="">
      <p:transition spd="slow" advTm="6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Mutability</a:t>
            </a:r>
            <a:endParaRPr lang="zh-CN" altLang="en-US" dirty="0"/>
          </a:p>
        </p:txBody>
      </p:sp>
      <p:sp>
        <p:nvSpPr>
          <p:cNvPr id="3" name="内容占位符 2"/>
          <p:cNvSpPr>
            <a:spLocks noGrp="1"/>
          </p:cNvSpPr>
          <p:nvPr>
            <p:ph idx="1"/>
          </p:nvPr>
        </p:nvSpPr>
        <p:spPr>
          <a:xfrm>
            <a:off x="251520" y="1196752"/>
            <a:ext cx="8496944" cy="4896544"/>
          </a:xfrm>
        </p:spPr>
        <p:txBody>
          <a:bodyPr>
            <a:normAutofit fontScale="85000" lnSpcReduction="10000"/>
          </a:bodyPr>
          <a:lstStyle/>
          <a:p>
            <a:pPr marL="0" indent="0" algn="just">
              <a:buNone/>
            </a:pPr>
            <a:r>
              <a:rPr lang="en-US" altLang="zh-CN" dirty="0"/>
              <a:t>So far, what we have discussed does not yet include</a:t>
            </a:r>
            <a:r>
              <a:rPr lang="en-US" altLang="zh-CN" i="1" dirty="0"/>
              <a:t> </a:t>
            </a:r>
            <a:r>
              <a:rPr lang="en-US" altLang="zh-CN" i="1" dirty="0">
                <a:solidFill>
                  <a:srgbClr val="0000FF"/>
                </a:solidFill>
              </a:rPr>
              <a:t>side effects</a:t>
            </a:r>
            <a:r>
              <a:rPr lang="en-US" altLang="zh-CN" dirty="0"/>
              <a:t> .  </a:t>
            </a:r>
          </a:p>
          <a:p>
            <a:pPr marL="0" indent="0" algn="just">
              <a:buNone/>
            </a:pPr>
            <a:r>
              <a:rPr lang="en-US" altLang="zh-CN" dirty="0"/>
              <a:t>In particular, whenever we defined function, we </a:t>
            </a:r>
            <a:r>
              <a:rPr lang="en-US" altLang="zh-CN" i="1" dirty="0">
                <a:solidFill>
                  <a:srgbClr val="C00000"/>
                </a:solidFill>
              </a:rPr>
              <a:t>never changed variables </a:t>
            </a:r>
            <a:r>
              <a:rPr lang="en-US" altLang="zh-CN" i="1" dirty="0"/>
              <a:t>or</a:t>
            </a:r>
            <a:r>
              <a:rPr lang="en-US" altLang="zh-CN" i="1" dirty="0">
                <a:solidFill>
                  <a:srgbClr val="C00000"/>
                </a:solidFill>
              </a:rPr>
              <a:t> data</a:t>
            </a:r>
            <a:r>
              <a:rPr lang="en-US" altLang="zh-CN" dirty="0"/>
              <a:t>.  Rather, we always computed </a:t>
            </a:r>
            <a:r>
              <a:rPr lang="en-US" altLang="zh-CN" i="1" dirty="0">
                <a:solidFill>
                  <a:srgbClr val="0000FF"/>
                </a:solidFill>
              </a:rPr>
              <a:t>new data</a:t>
            </a:r>
            <a:r>
              <a:rPr lang="en-US" altLang="zh-CN" dirty="0"/>
              <a:t>.  </a:t>
            </a:r>
          </a:p>
          <a:p>
            <a:pPr marL="536575" lvl="1" indent="-358775" algn="just"/>
            <a:r>
              <a:rPr lang="en-US" altLang="zh-CN" dirty="0"/>
              <a:t>E.g., the operations to </a:t>
            </a:r>
            <a:r>
              <a:rPr lang="en-US" altLang="zh-CN" i="1" dirty="0">
                <a:solidFill>
                  <a:srgbClr val="C00000"/>
                </a:solidFill>
              </a:rPr>
              <a:t>insert an item</a:t>
            </a:r>
            <a:r>
              <a:rPr lang="en-US" altLang="zh-CN" dirty="0"/>
              <a:t> into the data structure </a:t>
            </a:r>
            <a:r>
              <a:rPr lang="en-US" altLang="zh-CN" i="1" dirty="0">
                <a:solidFill>
                  <a:srgbClr val="C00000"/>
                </a:solidFill>
              </a:rPr>
              <a:t>didn't effect the old copy </a:t>
            </a:r>
            <a:r>
              <a:rPr lang="en-US" altLang="zh-CN" dirty="0"/>
              <a:t>of the data structure.   Instead, we </a:t>
            </a:r>
            <a:r>
              <a:rPr lang="en-US" altLang="zh-CN" i="1" dirty="0">
                <a:solidFill>
                  <a:srgbClr val="0000FF"/>
                </a:solidFill>
              </a:rPr>
              <a:t>always built a new data structure </a:t>
            </a:r>
            <a:r>
              <a:rPr lang="en-US" altLang="zh-CN" dirty="0"/>
              <a:t>with the item appropriately inserted.  </a:t>
            </a:r>
          </a:p>
          <a:p>
            <a:pPr marL="0" indent="0" algn="just">
              <a:buNone/>
            </a:pPr>
            <a:endParaRPr lang="en-US" altLang="zh-CN" sz="1200" dirty="0"/>
          </a:p>
          <a:p>
            <a:pPr marL="0" indent="0" algn="just">
              <a:buNone/>
            </a:pPr>
            <a:r>
              <a:rPr lang="en-US" altLang="zh-CN" dirty="0"/>
              <a:t>For the most part, programming in a functional style (i.e., </a:t>
            </a:r>
            <a:r>
              <a:rPr lang="en-US" altLang="zh-CN" i="1" dirty="0"/>
              <a:t>without side effects</a:t>
            </a:r>
            <a:r>
              <a:rPr lang="en-US" altLang="zh-CN" dirty="0"/>
              <a:t>) is a "</a:t>
            </a:r>
            <a:r>
              <a:rPr lang="en-US" altLang="zh-CN" u="sng" dirty="0"/>
              <a:t>good thing</a:t>
            </a:r>
            <a:r>
              <a:rPr lang="en-US" altLang="zh-CN" dirty="0"/>
              <a:t>" because it's </a:t>
            </a:r>
            <a:r>
              <a:rPr lang="en-US" altLang="zh-CN" i="1" dirty="0">
                <a:solidFill>
                  <a:srgbClr val="0000FF"/>
                </a:solidFill>
              </a:rPr>
              <a:t>easier to reason locally about the behavior </a:t>
            </a:r>
            <a:r>
              <a:rPr lang="en-US" altLang="zh-CN" dirty="0"/>
              <a:t>of the program. </a:t>
            </a:r>
          </a:p>
        </p:txBody>
      </p:sp>
      <p:pic>
        <p:nvPicPr>
          <p:cNvPr id="8" name="音频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93987896"/>
      </p:ext>
    </p:extLst>
  </p:cSld>
  <p:clrMapOvr>
    <a:masterClrMapping/>
  </p:clrMapOvr>
  <mc:AlternateContent xmlns:mc="http://schemas.openxmlformats.org/markup-compatibility/2006" xmlns:p14="http://schemas.microsoft.com/office/powerpoint/2010/main">
    <mc:Choice Requires="p14">
      <p:transition spd="slow" p14:dur="2000" advTm="43107"/>
    </mc:Choice>
    <mc:Fallback xmlns="">
      <p:transition spd="slow" advTm="4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Mutability</a:t>
            </a:r>
            <a:endParaRPr lang="zh-CN" altLang="en-US" dirty="0"/>
          </a:p>
        </p:txBody>
      </p:sp>
      <p:sp>
        <p:nvSpPr>
          <p:cNvPr id="3" name="内容占位符 2"/>
          <p:cNvSpPr>
            <a:spLocks noGrp="1"/>
          </p:cNvSpPr>
          <p:nvPr>
            <p:ph idx="1"/>
          </p:nvPr>
        </p:nvSpPr>
        <p:spPr>
          <a:xfrm>
            <a:off x="323528" y="1196752"/>
            <a:ext cx="8424936" cy="5400600"/>
          </a:xfrm>
        </p:spPr>
        <p:txBody>
          <a:bodyPr>
            <a:normAutofit fontScale="92500" lnSpcReduction="20000"/>
          </a:bodyPr>
          <a:lstStyle/>
          <a:p>
            <a:pPr marL="0" indent="0" algn="just">
              <a:buNone/>
            </a:pPr>
            <a:r>
              <a:rPr lang="en-US" altLang="zh-CN" sz="3000" dirty="0"/>
              <a:t>In most programming languages, </a:t>
            </a:r>
            <a:r>
              <a:rPr lang="en-US" altLang="zh-CN" sz="3000" i="1" dirty="0">
                <a:solidFill>
                  <a:srgbClr val="0000FF"/>
                </a:solidFill>
              </a:rPr>
              <a:t>variables are mutable   </a:t>
            </a:r>
            <a:r>
              <a:rPr lang="en-US" altLang="zh-CN" sz="3000" dirty="0"/>
              <a:t>—  i.e.,  a variable provides both</a:t>
            </a:r>
          </a:p>
          <a:p>
            <a:pPr marL="576263" lvl="1" indent="-388938" algn="just"/>
            <a:r>
              <a:rPr lang="en-US" altLang="zh-CN" sz="2600" b="1" i="1" dirty="0">
                <a:solidFill>
                  <a:srgbClr val="7030A0"/>
                </a:solidFill>
              </a:rPr>
              <a:t>a name </a:t>
            </a:r>
            <a:r>
              <a:rPr lang="en-US" altLang="zh-CN" sz="2600" dirty="0"/>
              <a:t>that refers to a previously calculated value, and</a:t>
            </a:r>
          </a:p>
          <a:p>
            <a:pPr marL="576263" lvl="1" indent="-388938" algn="just"/>
            <a:r>
              <a:rPr lang="en-US" altLang="zh-CN" sz="2600" b="1" i="1" dirty="0">
                <a:solidFill>
                  <a:srgbClr val="7030A0"/>
                </a:solidFill>
              </a:rPr>
              <a:t>the possibility of overwriting this value </a:t>
            </a:r>
            <a:r>
              <a:rPr lang="en-US" altLang="zh-CN" sz="2600" dirty="0"/>
              <a:t>with another (which will be referred to by the same name)</a:t>
            </a:r>
          </a:p>
          <a:p>
            <a:pPr marL="0" indent="0" algn="just">
              <a:spcBef>
                <a:spcPts val="2400"/>
              </a:spcBef>
              <a:buNone/>
            </a:pPr>
            <a:r>
              <a:rPr lang="en-US" altLang="zh-CN" sz="3000" dirty="0"/>
              <a:t>In some languages (e.g., </a:t>
            </a:r>
            <a:r>
              <a:rPr lang="en-US" altLang="zh-CN" sz="3000" dirty="0" err="1"/>
              <a:t>OCaml</a:t>
            </a:r>
            <a:r>
              <a:rPr lang="en-US" altLang="zh-CN" sz="3000" dirty="0"/>
              <a:t>), these features are </a:t>
            </a:r>
            <a:r>
              <a:rPr lang="en-US" altLang="zh-CN" sz="3000" dirty="0">
                <a:solidFill>
                  <a:srgbClr val="0000FF"/>
                </a:solidFill>
              </a:rPr>
              <a:t>separate</a:t>
            </a:r>
            <a:r>
              <a:rPr lang="en-US" altLang="zh-CN" dirty="0"/>
              <a:t>:</a:t>
            </a:r>
          </a:p>
          <a:p>
            <a:pPr marL="533400" lvl="1" indent="-346075" algn="just"/>
            <a:r>
              <a:rPr lang="en-US" altLang="zh-CN" sz="2600" dirty="0">
                <a:solidFill>
                  <a:srgbClr val="C00000"/>
                </a:solidFill>
              </a:rPr>
              <a:t>variables are only for naming </a:t>
            </a:r>
            <a:r>
              <a:rPr lang="en-US" altLang="zh-CN" sz="2600" dirty="0"/>
              <a:t>— the binding between a variable and its value is immutable</a:t>
            </a:r>
          </a:p>
          <a:p>
            <a:pPr marL="533400" lvl="1" indent="-346075" algn="just"/>
            <a:r>
              <a:rPr lang="en-US" altLang="zh-CN" sz="2600" dirty="0"/>
              <a:t> introduce a </a:t>
            </a:r>
            <a:r>
              <a:rPr lang="en-US" altLang="zh-CN" sz="2600" dirty="0">
                <a:solidFill>
                  <a:srgbClr val="C00000"/>
                </a:solidFill>
              </a:rPr>
              <a:t>new class of mutable values</a:t>
            </a:r>
            <a:r>
              <a:rPr lang="en-US" altLang="zh-CN" sz="2600" dirty="0"/>
              <a:t> (called </a:t>
            </a:r>
            <a:r>
              <a:rPr lang="en-US" altLang="zh-CN" sz="2600" i="1" dirty="0">
                <a:solidFill>
                  <a:srgbClr val="0000FF"/>
                </a:solidFill>
              </a:rPr>
              <a:t>reference cell</a:t>
            </a:r>
            <a:r>
              <a:rPr lang="en-US" altLang="zh-CN" sz="2600" dirty="0">
                <a:solidFill>
                  <a:srgbClr val="0000FF"/>
                </a:solidFill>
              </a:rPr>
              <a:t>s </a:t>
            </a:r>
            <a:r>
              <a:rPr lang="en-US" altLang="zh-CN" sz="2600" dirty="0"/>
              <a:t>or </a:t>
            </a:r>
            <a:r>
              <a:rPr lang="en-US" altLang="zh-CN" sz="2600" i="1" dirty="0">
                <a:solidFill>
                  <a:srgbClr val="0000FF"/>
                </a:solidFill>
              </a:rPr>
              <a:t>references</a:t>
            </a:r>
            <a:r>
              <a:rPr lang="en-US" altLang="zh-CN" sz="2600" dirty="0"/>
              <a:t>)</a:t>
            </a:r>
          </a:p>
          <a:p>
            <a:pPr marL="933450" lvl="2" indent="-346075" algn="just"/>
            <a:r>
              <a:rPr lang="en-US" altLang="zh-CN" sz="2600" dirty="0"/>
              <a:t>at any given moment, a reference </a:t>
            </a:r>
            <a:r>
              <a:rPr lang="en-US" altLang="zh-CN" sz="2600" i="1" dirty="0">
                <a:solidFill>
                  <a:srgbClr val="0000FF"/>
                </a:solidFill>
              </a:rPr>
              <a:t>holds a value </a:t>
            </a:r>
            <a:r>
              <a:rPr lang="en-US" altLang="zh-CN" sz="2600" dirty="0"/>
              <a:t>(and can be dereferenced to obtain this value)</a:t>
            </a:r>
          </a:p>
          <a:p>
            <a:pPr marL="933450" lvl="2" indent="-346075" algn="just"/>
            <a:r>
              <a:rPr lang="en-US" altLang="zh-CN" sz="2600" i="1" dirty="0">
                <a:solidFill>
                  <a:srgbClr val="0000FF"/>
                </a:solidFill>
              </a:rPr>
              <a:t>a new value </a:t>
            </a:r>
            <a:r>
              <a:rPr lang="en-US" altLang="zh-CN" sz="2600" dirty="0"/>
              <a:t>may be assigned to a reference</a:t>
            </a:r>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3391459"/>
      </p:ext>
    </p:extLst>
  </p:cSld>
  <p:clrMapOvr>
    <a:masterClrMapping/>
  </p:clrMapOvr>
  <mc:AlternateContent xmlns:mc="http://schemas.openxmlformats.org/markup-compatibility/2006" xmlns:p14="http://schemas.microsoft.com/office/powerpoint/2010/main">
    <mc:Choice Requires="p14">
      <p:transition spd="slow" p14:dur="2000" advTm="113353"/>
    </mc:Choice>
    <mc:Fallback xmlns="">
      <p:transition spd="slow" advTm="11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Mutability</a:t>
            </a:r>
            <a:endParaRPr lang="zh-CN" altLang="en-US" dirty="0"/>
          </a:p>
        </p:txBody>
      </p:sp>
      <p:sp>
        <p:nvSpPr>
          <p:cNvPr id="3" name="内容占位符 2"/>
          <p:cNvSpPr>
            <a:spLocks noGrp="1"/>
          </p:cNvSpPr>
          <p:nvPr>
            <p:ph idx="1"/>
          </p:nvPr>
        </p:nvSpPr>
        <p:spPr>
          <a:xfrm>
            <a:off x="251520" y="1340768"/>
            <a:ext cx="8579296" cy="4752528"/>
          </a:xfrm>
        </p:spPr>
        <p:txBody>
          <a:bodyPr>
            <a:normAutofit/>
          </a:bodyPr>
          <a:lstStyle/>
          <a:p>
            <a:pPr marL="0" indent="0" algn="just">
              <a:buNone/>
            </a:pPr>
            <a:r>
              <a:rPr lang="en-US" altLang="zh-CN" i="1" dirty="0">
                <a:solidFill>
                  <a:srgbClr val="0000FF"/>
                </a:solidFill>
              </a:rPr>
              <a:t>Writing values into memory locations</a:t>
            </a:r>
            <a:r>
              <a:rPr lang="en-US" altLang="zh-CN" dirty="0"/>
              <a:t> is the </a:t>
            </a:r>
            <a:r>
              <a:rPr lang="en-US" altLang="zh-CN" b="1" dirty="0">
                <a:solidFill>
                  <a:srgbClr val="7030A0"/>
                </a:solidFill>
              </a:rPr>
              <a:t>fundamental mechanism</a:t>
            </a:r>
            <a:r>
              <a:rPr lang="en-US" altLang="zh-CN" dirty="0"/>
              <a:t> of imperative languages such as C/C++.</a:t>
            </a:r>
          </a:p>
          <a:p>
            <a:pPr marL="0" indent="0" algn="just">
              <a:spcBef>
                <a:spcPts val="2400"/>
              </a:spcBef>
              <a:buNone/>
            </a:pPr>
            <a:r>
              <a:rPr lang="en-US" altLang="zh-CN" dirty="0">
                <a:solidFill>
                  <a:srgbClr val="0000FF"/>
                </a:solidFill>
              </a:rPr>
              <a:t>Mutable structures </a:t>
            </a:r>
            <a:r>
              <a:rPr lang="en-US" altLang="zh-CN" dirty="0"/>
              <a:t>are </a:t>
            </a:r>
          </a:p>
          <a:p>
            <a:pPr marL="857250" lvl="1" indent="-457200" algn="just"/>
            <a:r>
              <a:rPr lang="en-US" altLang="zh-CN" dirty="0"/>
              <a:t>required to implement many </a:t>
            </a:r>
            <a:r>
              <a:rPr lang="en-US" altLang="zh-CN" i="1" dirty="0">
                <a:solidFill>
                  <a:srgbClr val="0000FF"/>
                </a:solidFill>
              </a:rPr>
              <a:t>efficient  algorithms</a:t>
            </a:r>
            <a:r>
              <a:rPr lang="en-US" altLang="zh-CN" sz="2400" dirty="0"/>
              <a:t>. </a:t>
            </a:r>
          </a:p>
          <a:p>
            <a:pPr lvl="1" indent="-342900" algn="just">
              <a:spcBef>
                <a:spcPts val="1200"/>
              </a:spcBef>
            </a:pPr>
            <a:r>
              <a:rPr lang="en-US" altLang="zh-CN" sz="2800" dirty="0"/>
              <a:t> also very convenient to represent the </a:t>
            </a:r>
            <a:r>
              <a:rPr lang="en-US" altLang="zh-CN" sz="2800" i="1" dirty="0">
                <a:solidFill>
                  <a:srgbClr val="0000FF"/>
                </a:solidFill>
              </a:rPr>
              <a:t>current state of a state machine</a:t>
            </a:r>
            <a:r>
              <a:rPr lang="en-US" altLang="zh-CN" sz="2800" dirty="0"/>
              <a:t>.</a:t>
            </a:r>
          </a:p>
          <a:p>
            <a:pPr lvl="1" indent="-342900" algn="just">
              <a:spcBef>
                <a:spcPts val="1200"/>
              </a:spcBef>
            </a:pPr>
            <a:endParaRPr lang="en-US" altLang="zh-CN" dirty="0"/>
          </a:p>
          <a:p>
            <a:pPr lvl="1" indent="-342900" algn="just">
              <a:spcBef>
                <a:spcPts val="1200"/>
              </a:spcBef>
            </a:pPr>
            <a:endParaRPr lang="en-US" altLang="zh-CN" sz="2800" dirty="0"/>
          </a:p>
          <a:p>
            <a:pPr marL="0" indent="0" algn="just">
              <a:buNone/>
            </a:pPr>
            <a:endParaRPr lang="en-US" altLang="zh-CN" dirty="0"/>
          </a:p>
        </p:txBody>
      </p:sp>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19843996"/>
      </p:ext>
    </p:extLst>
  </p:cSld>
  <p:clrMapOvr>
    <a:masterClrMapping/>
  </p:clrMapOvr>
  <mc:AlternateContent xmlns:mc="http://schemas.openxmlformats.org/markup-compatibility/2006" xmlns:p14="http://schemas.microsoft.com/office/powerpoint/2010/main">
    <mc:Choice Requires="p14">
      <p:transition spd="slow" p14:dur="2000" advTm="35454"/>
    </mc:Choice>
    <mc:Fallback xmlns="">
      <p:transition spd="slow" advTm="3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Basic Examples</a:t>
            </a:r>
            <a:endParaRPr lang="zh-CN" altLang="en-US" dirty="0"/>
          </a:p>
        </p:txBody>
      </p:sp>
      <p:sp>
        <p:nvSpPr>
          <p:cNvPr id="3" name="内容占位符 2"/>
          <p:cNvSpPr>
            <a:spLocks noGrp="1"/>
          </p:cNvSpPr>
          <p:nvPr>
            <p:ph idx="1"/>
          </p:nvPr>
        </p:nvSpPr>
        <p:spPr>
          <a:xfrm>
            <a:off x="221559" y="1268760"/>
            <a:ext cx="8496944" cy="5184576"/>
          </a:xfrm>
        </p:spPr>
        <p:txBody>
          <a:bodyPr>
            <a:noAutofit/>
          </a:bodyPr>
          <a:lstStyle/>
          <a:p>
            <a:pPr marL="0" indent="0">
              <a:buNone/>
            </a:pPr>
            <a:r>
              <a:rPr lang="en-US" altLang="zh-CN" dirty="0"/>
              <a:t>#let r = </a:t>
            </a:r>
            <a:r>
              <a:rPr lang="en-US" altLang="zh-CN" dirty="0">
                <a:solidFill>
                  <a:srgbClr val="0000FF"/>
                </a:solidFill>
              </a:rPr>
              <a:t>ref </a:t>
            </a:r>
            <a:r>
              <a:rPr lang="en-US" altLang="zh-CN" dirty="0"/>
              <a:t>5</a:t>
            </a:r>
            <a:endParaRPr lang="en-US" altLang="zh-CN" dirty="0">
              <a:solidFill>
                <a:srgbClr val="C00000"/>
              </a:solidFill>
            </a:endParaRPr>
          </a:p>
          <a:p>
            <a:pPr marL="0" indent="0">
              <a:buNone/>
            </a:pPr>
            <a:r>
              <a:rPr lang="en-US" altLang="zh-CN" dirty="0" err="1"/>
              <a:t>val</a:t>
            </a:r>
            <a:r>
              <a:rPr lang="en-US" altLang="zh-CN" dirty="0"/>
              <a:t> r : </a:t>
            </a:r>
            <a:r>
              <a:rPr lang="en-US" altLang="zh-CN" dirty="0" err="1"/>
              <a:t>int</a:t>
            </a:r>
            <a:r>
              <a:rPr lang="en-US" altLang="zh-CN" dirty="0"/>
              <a:t> ref = {contents = 5}</a:t>
            </a:r>
          </a:p>
          <a:p>
            <a:pPr marL="0" indent="0">
              <a:buNone/>
            </a:pPr>
            <a:r>
              <a:rPr lang="en-US" altLang="zh-CN" sz="1800" dirty="0"/>
              <a:t>//  </a:t>
            </a:r>
            <a:r>
              <a:rPr lang="en-US" altLang="zh-CN" sz="1800" dirty="0">
                <a:solidFill>
                  <a:srgbClr val="C00000"/>
                </a:solidFill>
              </a:rPr>
              <a:t>The value of r is a reference to a cell that always contain a number.</a:t>
            </a:r>
            <a:endParaRPr lang="en-US" altLang="zh-CN" sz="1800" dirty="0"/>
          </a:p>
          <a:p>
            <a:pPr marL="0" indent="0">
              <a:buNone/>
            </a:pPr>
            <a:endParaRPr lang="en-US" altLang="zh-CN" sz="1200" dirty="0"/>
          </a:p>
          <a:p>
            <a:pPr marL="0" indent="0">
              <a:buNone/>
            </a:pPr>
            <a:r>
              <a:rPr lang="en-US" altLang="zh-CN" dirty="0"/>
              <a:t># r:= !r +2</a:t>
            </a:r>
          </a:p>
          <a:p>
            <a:pPr marL="0" indent="0">
              <a:buNone/>
            </a:pPr>
            <a:r>
              <a:rPr lang="en-US" altLang="zh-CN" dirty="0"/>
              <a:t># !r</a:t>
            </a:r>
          </a:p>
          <a:p>
            <a:pPr marL="0" indent="0">
              <a:buNone/>
            </a:pPr>
            <a:r>
              <a:rPr lang="en-US" altLang="zh-CN" dirty="0"/>
              <a:t>-: </a:t>
            </a:r>
            <a:r>
              <a:rPr lang="en-US" altLang="zh-CN" dirty="0" err="1"/>
              <a:t>int</a:t>
            </a:r>
            <a:r>
              <a:rPr lang="en-US" altLang="zh-CN" dirty="0"/>
              <a:t> = 7</a:t>
            </a:r>
          </a:p>
          <a:p>
            <a:pPr marL="0" indent="0">
              <a:buNone/>
            </a:pPr>
            <a:endParaRPr lang="en-US" altLang="zh-CN" sz="1200" dirty="0"/>
          </a:p>
          <a:p>
            <a:pPr marL="0" indent="0">
              <a:buNone/>
            </a:pPr>
            <a:r>
              <a:rPr lang="en-US" altLang="zh-CN" dirty="0"/>
              <a:t>(r:=</a:t>
            </a:r>
            <a:r>
              <a:rPr lang="en-US" altLang="zh-CN" dirty="0" err="1"/>
              <a:t>succ</a:t>
            </a:r>
            <a:r>
              <a:rPr lang="en-US" altLang="zh-CN" dirty="0"/>
              <a:t>(!r); !r)</a:t>
            </a:r>
          </a:p>
          <a:p>
            <a:pPr marL="0" indent="0">
              <a:buNone/>
            </a:pPr>
            <a:r>
              <a:rPr lang="pt-BR" altLang="zh-CN" dirty="0"/>
              <a:t>(r:=succ(!r); r:=succ(!r); r:=succ(!r);  </a:t>
            </a:r>
            <a:r>
              <a:rPr lang="en-US" altLang="zh-CN" dirty="0"/>
              <a:t>r:=succ(!r); !r)</a:t>
            </a:r>
          </a:p>
          <a:p>
            <a:pPr marL="0" indent="0">
              <a:buNone/>
            </a:pPr>
            <a:endParaRPr lang="en-US" altLang="zh-CN" sz="12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8" name="墨迹 7"/>
              <p14:cNvContentPartPr/>
              <p14:nvPr>
                <p:extLst>
                  <p:ext uri="{42D2F446-02D8-4167-A562-619A0277C38B}">
                    <p15:isNarration xmlns:p15="http://schemas.microsoft.com/office/powerpoint/2012/main" val="1"/>
                  </p:ext>
                </p:extLst>
              </p14:nvPr>
            </p14:nvContentPartPr>
            <p14:xfrm>
              <a:off x="1079640" y="1828800"/>
              <a:ext cx="1333800" cy="1632240"/>
            </p14:xfrm>
          </p:contentPart>
        </mc:Choice>
        <mc:Fallback xmlns="">
          <p:pic>
            <p:nvPicPr>
              <p:cNvPr id="8" name="墨迹 7"/>
              <p:cNvPicPr>
                <a:picLocks noGrp="1" noRot="1" noChangeAspect="1" noMove="1" noResize="1" noEditPoints="1" noAdjustHandles="1" noChangeArrowheads="1" noChangeShapeType="1"/>
              </p:cNvPicPr>
              <p:nvPr/>
            </p:nvPicPr>
            <p:blipFill>
              <a:blip r:embed="rId7"/>
              <a:stretch>
                <a:fillRect/>
              </a:stretch>
            </p:blipFill>
            <p:spPr>
              <a:xfrm>
                <a:off x="1070280" y="1819440"/>
                <a:ext cx="1352520" cy="1650960"/>
              </a:xfrm>
              <a:prstGeom prst="rect">
                <a:avLst/>
              </a:prstGeom>
            </p:spPr>
          </p:pic>
        </mc:Fallback>
      </mc:AlternateContent>
      <p:pic>
        <p:nvPicPr>
          <p:cNvPr id="9" name="音频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1831772"/>
      </p:ext>
    </p:extLst>
  </p:cSld>
  <p:clrMapOvr>
    <a:masterClrMapping/>
  </p:clrMapOvr>
  <mc:AlternateContent xmlns:mc="http://schemas.openxmlformats.org/markup-compatibility/2006" xmlns:p14="http://schemas.microsoft.com/office/powerpoint/2010/main">
    <mc:Choice Requires="p14">
      <p:transition spd="slow" p14:dur="2000" advTm="77137"/>
    </mc:Choice>
    <mc:Fallback xmlns="">
      <p:transition spd="slow" advTm="7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Basic Examples</a:t>
            </a:r>
            <a:endParaRPr lang="zh-CN" altLang="en-US" dirty="0"/>
          </a:p>
        </p:txBody>
      </p:sp>
      <p:sp>
        <p:nvSpPr>
          <p:cNvPr id="3" name="内容占位符 2"/>
          <p:cNvSpPr>
            <a:spLocks noGrp="1"/>
          </p:cNvSpPr>
          <p:nvPr>
            <p:ph idx="1"/>
          </p:nvPr>
        </p:nvSpPr>
        <p:spPr>
          <a:xfrm>
            <a:off x="323528" y="1196752"/>
            <a:ext cx="8424936" cy="4896544"/>
          </a:xfrm>
        </p:spPr>
        <p:txBody>
          <a:bodyPr/>
          <a:lstStyle/>
          <a:p>
            <a:pPr marL="0" indent="0">
              <a:buNone/>
            </a:pPr>
            <a:r>
              <a:rPr lang="en-US" altLang="zh-CN" dirty="0"/>
              <a:t># let flag = </a:t>
            </a:r>
            <a:r>
              <a:rPr lang="en-US" altLang="zh-CN" dirty="0">
                <a:solidFill>
                  <a:srgbClr val="0000FF"/>
                </a:solidFill>
              </a:rPr>
              <a:t>ref</a:t>
            </a:r>
            <a:r>
              <a:rPr lang="en-US" altLang="zh-CN" dirty="0"/>
              <a:t> true;;</a:t>
            </a:r>
          </a:p>
          <a:p>
            <a:pPr marL="0" indent="0">
              <a:buNone/>
            </a:pPr>
            <a:r>
              <a:rPr lang="en-US" altLang="zh-CN" dirty="0"/>
              <a:t>-</a:t>
            </a:r>
            <a:r>
              <a:rPr lang="en-US" altLang="zh-CN" dirty="0" err="1"/>
              <a:t>val</a:t>
            </a:r>
            <a:r>
              <a:rPr lang="en-US" altLang="zh-CN" dirty="0"/>
              <a:t> flag: </a:t>
            </a:r>
            <a:r>
              <a:rPr lang="en-US" altLang="zh-CN" dirty="0" err="1"/>
              <a:t>bool</a:t>
            </a:r>
            <a:r>
              <a:rPr lang="en-US" altLang="zh-CN" dirty="0"/>
              <a:t> ref = {contents = true}</a:t>
            </a:r>
          </a:p>
          <a:p>
            <a:pPr marL="0" indent="0">
              <a:buNone/>
            </a:pPr>
            <a:endParaRPr lang="en-US" altLang="zh-CN" sz="1200" dirty="0"/>
          </a:p>
          <a:p>
            <a:pPr marL="0" indent="0">
              <a:buNone/>
            </a:pPr>
            <a:r>
              <a:rPr lang="en-US" altLang="zh-CN" dirty="0"/>
              <a:t># if !flag then 1 else 2;;</a:t>
            </a:r>
          </a:p>
          <a:p>
            <a:pPr marL="0" indent="0">
              <a:buNone/>
            </a:pPr>
            <a:r>
              <a:rPr lang="en-US" altLang="zh-CN" dirty="0"/>
              <a:t>-: </a:t>
            </a:r>
            <a:r>
              <a:rPr lang="en-US" altLang="zh-CN" dirty="0" err="1"/>
              <a:t>int</a:t>
            </a:r>
            <a:r>
              <a:rPr lang="en-US" altLang="zh-CN" dirty="0"/>
              <a:t> = 1</a:t>
            </a:r>
            <a:endParaRPr lang="zh-CN" alt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5" name="墨迹 4"/>
              <p14:cNvContentPartPr/>
              <p14:nvPr>
                <p:extLst>
                  <p:ext uri="{42D2F446-02D8-4167-A562-619A0277C38B}">
                    <p15:isNarration xmlns:p15="http://schemas.microsoft.com/office/powerpoint/2012/main" val="1"/>
                  </p:ext>
                </p:extLst>
              </p14:nvPr>
            </p14:nvContentPartPr>
            <p14:xfrm>
              <a:off x="1797120" y="1784520"/>
              <a:ext cx="1555920" cy="876600"/>
            </p14:xfrm>
          </p:contentPart>
        </mc:Choice>
        <mc:Fallback xmlns="">
          <p:pic>
            <p:nvPicPr>
              <p:cNvPr id="5" name="墨迹 4"/>
              <p:cNvPicPr>
                <a:picLocks noGrp="1" noRot="1" noChangeAspect="1" noMove="1" noResize="1" noEditPoints="1" noAdjustHandles="1" noChangeArrowheads="1" noChangeShapeType="1"/>
              </p:cNvPicPr>
              <p:nvPr/>
            </p:nvPicPr>
            <p:blipFill>
              <a:blip r:embed="rId6"/>
              <a:stretch>
                <a:fillRect/>
              </a:stretch>
            </p:blipFill>
            <p:spPr>
              <a:xfrm>
                <a:off x="1787760" y="1775160"/>
                <a:ext cx="1574640" cy="895320"/>
              </a:xfrm>
              <a:prstGeom prst="rect">
                <a:avLst/>
              </a:prstGeom>
            </p:spPr>
          </p:pic>
        </mc:Fallback>
      </mc:AlternateContent>
      <p:pic>
        <p:nvPicPr>
          <p:cNvPr id="6" name="音频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75534745"/>
      </p:ext>
    </p:extLst>
  </p:cSld>
  <p:clrMapOvr>
    <a:masterClrMapping/>
  </p:clrMapOvr>
  <mc:AlternateContent xmlns:mc="http://schemas.openxmlformats.org/markup-compatibility/2006" xmlns:p14="http://schemas.microsoft.com/office/powerpoint/2010/main">
    <mc:Choice Requires="p14">
      <p:transition spd="slow" p14:dur="2000" advTm="16543"/>
    </mc:Choice>
    <mc:Fallback xmlns="">
      <p:transition spd="slow" advTm="1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7|23.6|9.7|4.6|5.4|6.6"/>
</p:tagLst>
</file>

<file path=ppt/tags/tag10.xml><?xml version="1.0" encoding="utf-8"?>
<p:tagLst xmlns:a="http://schemas.openxmlformats.org/drawingml/2006/main" xmlns:r="http://schemas.openxmlformats.org/officeDocument/2006/relationships" xmlns:p="http://schemas.openxmlformats.org/presentationml/2006/main">
  <p:tag name="TIMING" val="|11|2.8|3.2"/>
</p:tagLst>
</file>

<file path=ppt/tags/tag11.xml><?xml version="1.0" encoding="utf-8"?>
<p:tagLst xmlns:a="http://schemas.openxmlformats.org/drawingml/2006/main" xmlns:r="http://schemas.openxmlformats.org/officeDocument/2006/relationships" xmlns:p="http://schemas.openxmlformats.org/presentationml/2006/main">
  <p:tag name="TIMING" val="|17.3|2|0.8|0.6"/>
</p:tagLst>
</file>

<file path=ppt/tags/tag12.xml><?xml version="1.0" encoding="utf-8"?>
<p:tagLst xmlns:a="http://schemas.openxmlformats.org/drawingml/2006/main" xmlns:r="http://schemas.openxmlformats.org/officeDocument/2006/relationships" xmlns:p="http://schemas.openxmlformats.org/presentationml/2006/main">
  <p:tag name="TIMING" val="|30.4"/>
</p:tagLst>
</file>

<file path=ppt/tags/tag13.xml><?xml version="1.0" encoding="utf-8"?>
<p:tagLst xmlns:a="http://schemas.openxmlformats.org/drawingml/2006/main" xmlns:r="http://schemas.openxmlformats.org/officeDocument/2006/relationships" xmlns:p="http://schemas.openxmlformats.org/presentationml/2006/main">
  <p:tag name="TIMING" val="|68.7"/>
</p:tagLst>
</file>

<file path=ppt/tags/tag14.xml><?xml version="1.0" encoding="utf-8"?>
<p:tagLst xmlns:a="http://schemas.openxmlformats.org/drawingml/2006/main" xmlns:r="http://schemas.openxmlformats.org/officeDocument/2006/relationships" xmlns:p="http://schemas.openxmlformats.org/presentationml/2006/main">
  <p:tag name="TIMING" val="|46.4|3|17.4"/>
</p:tagLst>
</file>

<file path=ppt/tags/tag15.xml><?xml version="1.0" encoding="utf-8"?>
<p:tagLst xmlns:a="http://schemas.openxmlformats.org/drawingml/2006/main" xmlns:r="http://schemas.openxmlformats.org/officeDocument/2006/relationships" xmlns:p="http://schemas.openxmlformats.org/presentationml/2006/main">
  <p:tag name="TIMING" val="|5|2|6.7|2"/>
</p:tagLst>
</file>

<file path=ppt/tags/tag16.xml><?xml version="1.0" encoding="utf-8"?>
<p:tagLst xmlns:a="http://schemas.openxmlformats.org/drawingml/2006/main" xmlns:r="http://schemas.openxmlformats.org/officeDocument/2006/relationships" xmlns:p="http://schemas.openxmlformats.org/presentationml/2006/main">
  <p:tag name="TIMING" val="|4.9|18.4|1.5"/>
</p:tagLst>
</file>

<file path=ppt/tags/tag17.xml><?xml version="1.0" encoding="utf-8"?>
<p:tagLst xmlns:a="http://schemas.openxmlformats.org/drawingml/2006/main" xmlns:r="http://schemas.openxmlformats.org/officeDocument/2006/relationships" xmlns:p="http://schemas.openxmlformats.org/presentationml/2006/main">
  <p:tag name="TIMING" val="|7.5"/>
</p:tagLst>
</file>

<file path=ppt/tags/tag18.xml><?xml version="1.0" encoding="utf-8"?>
<p:tagLst xmlns:a="http://schemas.openxmlformats.org/drawingml/2006/main" xmlns:r="http://schemas.openxmlformats.org/officeDocument/2006/relationships" xmlns:p="http://schemas.openxmlformats.org/presentationml/2006/main">
  <p:tag name="TIMING" val="|0.9|27|0.9|0.6"/>
</p:tagLst>
</file>

<file path=ppt/tags/tag19.xml><?xml version="1.0" encoding="utf-8"?>
<p:tagLst xmlns:a="http://schemas.openxmlformats.org/drawingml/2006/main" xmlns:r="http://schemas.openxmlformats.org/officeDocument/2006/relationships" xmlns:p="http://schemas.openxmlformats.org/presentationml/2006/main">
  <p:tag name="TIMING" val="|11|13.8|16.2|28.2|2.1"/>
</p:tagLst>
</file>

<file path=ppt/tags/tag2.xml><?xml version="1.0" encoding="utf-8"?>
<p:tagLst xmlns:a="http://schemas.openxmlformats.org/drawingml/2006/main" xmlns:r="http://schemas.openxmlformats.org/officeDocument/2006/relationships" xmlns:p="http://schemas.openxmlformats.org/presentationml/2006/main">
  <p:tag name="TIMING" val="|12.5|8.8|7.6"/>
</p:tagLst>
</file>

<file path=ppt/tags/tag20.xml><?xml version="1.0" encoding="utf-8"?>
<p:tagLst xmlns:a="http://schemas.openxmlformats.org/drawingml/2006/main" xmlns:r="http://schemas.openxmlformats.org/officeDocument/2006/relationships" xmlns:p="http://schemas.openxmlformats.org/presentationml/2006/main">
  <p:tag name="TIMING" val="|23.1|33.6|8.3"/>
</p:tagLst>
</file>

<file path=ppt/tags/tag21.xml><?xml version="1.0" encoding="utf-8"?>
<p:tagLst xmlns:a="http://schemas.openxmlformats.org/drawingml/2006/main" xmlns:r="http://schemas.openxmlformats.org/officeDocument/2006/relationships" xmlns:p="http://schemas.openxmlformats.org/presentationml/2006/main">
  <p:tag name="TIMING" val="|13.6|12.1|28.1"/>
</p:tagLst>
</file>

<file path=ppt/tags/tag22.xml><?xml version="1.0" encoding="utf-8"?>
<p:tagLst xmlns:a="http://schemas.openxmlformats.org/drawingml/2006/main" xmlns:r="http://schemas.openxmlformats.org/officeDocument/2006/relationships" xmlns:p="http://schemas.openxmlformats.org/presentationml/2006/main">
  <p:tag name="TIMING" val="|16.9|33.1|29.9"/>
</p:tagLst>
</file>

<file path=ppt/tags/tag23.xml><?xml version="1.0" encoding="utf-8"?>
<p:tagLst xmlns:a="http://schemas.openxmlformats.org/drawingml/2006/main" xmlns:r="http://schemas.openxmlformats.org/officeDocument/2006/relationships" xmlns:p="http://schemas.openxmlformats.org/presentationml/2006/main">
  <p:tag name="TIMING" val="|29.3"/>
</p:tagLst>
</file>

<file path=ppt/tags/tag24.xml><?xml version="1.0" encoding="utf-8"?>
<p:tagLst xmlns:a="http://schemas.openxmlformats.org/drawingml/2006/main" xmlns:r="http://schemas.openxmlformats.org/officeDocument/2006/relationships" xmlns:p="http://schemas.openxmlformats.org/presentationml/2006/main">
  <p:tag name="TIMING" val="|14.9|5.2|15.2|1|0.7"/>
</p:tagLst>
</file>

<file path=ppt/tags/tag3.xml><?xml version="1.0" encoding="utf-8"?>
<p:tagLst xmlns:a="http://schemas.openxmlformats.org/drawingml/2006/main" xmlns:r="http://schemas.openxmlformats.org/officeDocument/2006/relationships" xmlns:p="http://schemas.openxmlformats.org/presentationml/2006/main">
  <p:tag name="TIMING" val="|11.5|12.6|2.3"/>
</p:tagLst>
</file>

<file path=ppt/tags/tag4.xml><?xml version="1.0" encoding="utf-8"?>
<p:tagLst xmlns:a="http://schemas.openxmlformats.org/drawingml/2006/main" xmlns:r="http://schemas.openxmlformats.org/officeDocument/2006/relationships" xmlns:p="http://schemas.openxmlformats.org/presentationml/2006/main">
  <p:tag name="TIMING" val="|21.4|22|1.4|11.1|14.6|16.4|13"/>
</p:tagLst>
</file>

<file path=ppt/tags/tag5.xml><?xml version="1.0" encoding="utf-8"?>
<p:tagLst xmlns:a="http://schemas.openxmlformats.org/drawingml/2006/main" xmlns:r="http://schemas.openxmlformats.org/officeDocument/2006/relationships" xmlns:p="http://schemas.openxmlformats.org/presentationml/2006/main">
  <p:tag name="TIMING" val="|30.4|12.8|14.4|2|0.5|1.8|0.9|0.3"/>
</p:tagLst>
</file>

<file path=ppt/tags/tag6.xml><?xml version="1.0" encoding="utf-8"?>
<p:tagLst xmlns:a="http://schemas.openxmlformats.org/drawingml/2006/main" xmlns:r="http://schemas.openxmlformats.org/officeDocument/2006/relationships" xmlns:p="http://schemas.openxmlformats.org/presentationml/2006/main">
  <p:tag name="TIMING" val="|20|14.9|1|26.7|4.3|4.7|4.3"/>
</p:tagLst>
</file>

<file path=ppt/tags/tag7.xml><?xml version="1.0" encoding="utf-8"?>
<p:tagLst xmlns:a="http://schemas.openxmlformats.org/drawingml/2006/main" xmlns:r="http://schemas.openxmlformats.org/officeDocument/2006/relationships" xmlns:p="http://schemas.openxmlformats.org/presentationml/2006/main">
  <p:tag name="TIMING" val="|1.1|5.8|6.7|1.2"/>
</p:tagLst>
</file>

<file path=ppt/tags/tag8.xml><?xml version="1.0" encoding="utf-8"?>
<p:tagLst xmlns:a="http://schemas.openxmlformats.org/drawingml/2006/main" xmlns:r="http://schemas.openxmlformats.org/officeDocument/2006/relationships" xmlns:p="http://schemas.openxmlformats.org/presentationml/2006/main">
  <p:tag name="TIMING" val="|7.5|27.4|11.8|18.2|7.1|4.3|12.6"/>
</p:tagLst>
</file>

<file path=ppt/tags/tag9.xml><?xml version="1.0" encoding="utf-8"?>
<p:tagLst xmlns:a="http://schemas.openxmlformats.org/drawingml/2006/main" xmlns:r="http://schemas.openxmlformats.org/officeDocument/2006/relationships" xmlns:p="http://schemas.openxmlformats.org/presentationml/2006/main">
  <p:tag name="TIMING" val="|23|15.8|15.3|33.6"/>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_NII_PKU">
  <a:themeElements>
    <a:clrScheme name="IS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ST">
      <a:majorFont>
        <a:latin typeface="Times New Roman"/>
        <a:ea typeface="ヒラギノ丸ゴ Pro W4"/>
        <a:cs typeface="ヒラギノ丸ゴ Pro W4"/>
      </a:majorFont>
      <a:minorFont>
        <a:latin typeface="Chalkboard"/>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sz="24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defRPr>
        </a:defPPr>
      </a:lstStyle>
      <a:style>
        <a:lnRef idx="1">
          <a:schemeClr val="accent3"/>
        </a:lnRef>
        <a:fillRef idx="2">
          <a:schemeClr val="accent3"/>
        </a:fillRef>
        <a:effectRef idx="1">
          <a:schemeClr val="accent3"/>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IS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25072</TotalTime>
  <Words>2607</Words>
  <Application>Microsoft Office PowerPoint</Application>
  <PresentationFormat>全屏显示(4:3)</PresentationFormat>
  <Paragraphs>248</Paragraphs>
  <Slides>30</Slides>
  <Notes>22</Notes>
  <HiddenSlides>0</HiddenSlides>
  <MMClips>29</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30</vt:i4>
      </vt:variant>
    </vt:vector>
  </HeadingPairs>
  <TitlesOfParts>
    <vt:vector size="40" baseType="lpstr">
      <vt:lpstr>Chalkboard</vt:lpstr>
      <vt:lpstr>Heiti TC Light</vt:lpstr>
      <vt:lpstr>Heiti TC Medium</vt:lpstr>
      <vt:lpstr>Arial</vt:lpstr>
      <vt:lpstr>Calibri</vt:lpstr>
      <vt:lpstr>Cambria Math</vt:lpstr>
      <vt:lpstr>Century</vt:lpstr>
      <vt:lpstr>Times New Roman</vt:lpstr>
      <vt:lpstr>1_Office 主题</vt:lpstr>
      <vt:lpstr>hu_NII_PKU</vt:lpstr>
      <vt:lpstr>Chapter 13:   Reference </vt:lpstr>
      <vt:lpstr>PowerPoint 演示文稿</vt:lpstr>
      <vt:lpstr>Computational Effects</vt:lpstr>
      <vt:lpstr>Computational Effects</vt:lpstr>
      <vt:lpstr>Mutability</vt:lpstr>
      <vt:lpstr>Mutability</vt:lpstr>
      <vt:lpstr>Mutability</vt:lpstr>
      <vt:lpstr>Basic Examples</vt:lpstr>
      <vt:lpstr>Basic Examples</vt:lpstr>
      <vt:lpstr>Reference</vt:lpstr>
      <vt:lpstr>Aliasing</vt:lpstr>
      <vt:lpstr>Aliasing all around us</vt:lpstr>
      <vt:lpstr>The difficulties of aliasing</vt:lpstr>
      <vt:lpstr>The benefits of aliasing</vt:lpstr>
      <vt:lpstr>Example</vt:lpstr>
      <vt:lpstr>Example</vt:lpstr>
      <vt:lpstr>PowerPoint 演示文稿</vt:lpstr>
      <vt:lpstr>Syntax </vt:lpstr>
      <vt:lpstr>Typing rules</vt:lpstr>
      <vt:lpstr>Evaluation </vt:lpstr>
      <vt:lpstr>The store </vt:lpstr>
      <vt:lpstr>Locations</vt:lpstr>
      <vt:lpstr>Syntax of Terms</vt:lpstr>
      <vt:lpstr>Aside</vt:lpstr>
      <vt:lpstr>Evaluation</vt:lpstr>
      <vt:lpstr>Evaluation</vt:lpstr>
      <vt:lpstr>Evaluation</vt:lpstr>
      <vt:lpstr>Evaluation</vt:lpstr>
      <vt:lpstr>Evaluation</vt:lpstr>
      <vt:lpstr>Aside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Quick tour of OCaml</dc:title>
  <dc:creator>admin</dc:creator>
  <cp:lastModifiedBy>曾 沐焓</cp:lastModifiedBy>
  <cp:revision>647</cp:revision>
  <dcterms:created xsi:type="dcterms:W3CDTF">2014-02-07T07:24:20Z</dcterms:created>
  <dcterms:modified xsi:type="dcterms:W3CDTF">2020-03-16T12:52:06Z</dcterms:modified>
</cp:coreProperties>
</file>