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2.xml" ContentType="application/vnd.ms-office.inkAction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3.xml" ContentType="application/vnd.ms-office.inkAction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4.xml" ContentType="application/vnd.ms-office.inkAction+xml"/>
  <Override PartName="/ppt/ink/inkAction5.xml" ContentType="application/vnd.ms-office.inkAction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6.xml" ContentType="application/vnd.ms-office.inkAction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ink/inkAction7.xml" ContentType="application/vnd.ms-office.inkAction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ink/inkAction8.xml" ContentType="application/vnd.ms-office.inkAction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ink/inkAction9.xml" ContentType="application/vnd.ms-office.inkAction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ink/inkAction10.xml" ContentType="application/vnd.ms-office.inkAction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ink/inkAction15.xml" ContentType="application/vnd.ms-office.inkAction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ink/inkAction1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notesMasterIdLst>
    <p:notesMasterId r:id="rId35"/>
  </p:notesMasterIdLst>
  <p:sldIdLst>
    <p:sldId id="355" r:id="rId3"/>
    <p:sldId id="347" r:id="rId4"/>
    <p:sldId id="348" r:id="rId5"/>
    <p:sldId id="349" r:id="rId6"/>
    <p:sldId id="356" r:id="rId7"/>
    <p:sldId id="375" r:id="rId8"/>
    <p:sldId id="350" r:id="rId9"/>
    <p:sldId id="351" r:id="rId10"/>
    <p:sldId id="352" r:id="rId11"/>
    <p:sldId id="353" r:id="rId12"/>
    <p:sldId id="354" r:id="rId13"/>
    <p:sldId id="376" r:id="rId14"/>
    <p:sldId id="358" r:id="rId15"/>
    <p:sldId id="392" r:id="rId16"/>
    <p:sldId id="357" r:id="rId17"/>
    <p:sldId id="359" r:id="rId18"/>
    <p:sldId id="360" r:id="rId19"/>
    <p:sldId id="361" r:id="rId20"/>
    <p:sldId id="393" r:id="rId21"/>
    <p:sldId id="362" r:id="rId22"/>
    <p:sldId id="395" r:id="rId23"/>
    <p:sldId id="386" r:id="rId24"/>
    <p:sldId id="381" r:id="rId25"/>
    <p:sldId id="382" r:id="rId26"/>
    <p:sldId id="383" r:id="rId27"/>
    <p:sldId id="384" r:id="rId28"/>
    <p:sldId id="385" r:id="rId29"/>
    <p:sldId id="387" r:id="rId30"/>
    <p:sldId id="388" r:id="rId31"/>
    <p:sldId id="389" r:id="rId32"/>
    <p:sldId id="371" r:id="rId33"/>
    <p:sldId id="391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566" autoAdjust="0"/>
    <p:restoredTop sz="78245"/>
  </p:normalViewPr>
  <p:slideViewPr>
    <p:cSldViewPr>
      <p:cViewPr varScale="1">
        <p:scale>
          <a:sx n="77" d="100"/>
          <a:sy n="77" d="100"/>
        </p:scale>
        <p:origin x="10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4:38:16.8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879">
    <iact:property name="dataType"/>
    <iact:actionData xml:id="d0">
      <inkml:trace xmlns:inkml="http://www.w3.org/2003/InkML" xml:id="stk0" contextRef="#ctx0" brushRef="#br0">7585 8414 0,'-18'17'221,"-88"1"-220,-105 17 8,52 1-1,-70 16 6,158-52-12,-176 53 11,229-35-6,-87 0 7,87-1-1,18 1 33,-35 0-32,35-1-6,-36 19 3,19-1-6,-36 18 4,18-18 0,-36 53 3,53-53-9,-70 18 10,71-17-6,-54 34 7,53-52-12,-35 35 13,36-18-10,-36 18 10,53-35-14,-35 52 12,17-35-5,-35 36 4,18 17-9,-18 18 10,35-53-6,-35 70 5,36-87-2,-19 52 1,19-35-8,17 0 10,-18-18-4,0 18 1,18-35-4,-17 34 9,17-34-11,0 17 9,0-17 7,0 0-14,0-1 8,17 19-3,-17-1-4,71 18 7,-36 0-11,71 35 10,-18-18-7,71 36 6,-35-35-8,122 52 9,-69-35-6,176 18 5,-283-70-4,495 122 4,-460-122-8,478 105 8,-478-106-4,266 53 5,-160-52-8,178 69 6,-178-69-2,142 52 1,-194-53-4,123 36 5,-123-36-4,105-17 6,-123-1-10,124 18 10,-106-35-4,105 18 2,-228 0-6,193-1 5,-176-17-3,317 18 6,-317-18-9,353 18 8,-336-18-3,195 35 1,-106-35 0,70 0 2,-70 0-8,-1 0 9,-52-18-7,35 1 6,-70-1-6,-18 0 4,-18 1-1,18-1 2,-35 0-7,17 1 8,0 17-2,18-35 0,-53 17-4,71 0 6,-54 1-5,36-36 6,-17 53-9,52-53 9,-53 18-7,71-36 5,-36 18-4,54-17 7,-54 17-9,54-36 5,-36 36 0,18-35 0,-71 53-6,53-36 10,-52 36-8,34-53 6,-52 53-8,70-71 9,-70 88-5,52-105 4,-52 105-8,53-123 9,-36 53 5,-18 35-14,19-35 9,-36 35-4,17-18 3,-17 54-8,18-54 7,-18 36-2,0-18 2,0 18-3,0-18 9,0 35-16,0-53 8,0 54-2,0-54 5,0 54-6,-18-54 6,1 53-4,17-17 4,0-18-8,-36 0 8,19 18-5,-18-18 5,17 18-4,-17 0 1,-18-18 4,17 17-11,-69-52 12,69 71-6,-87-72 3,88 89-7,-159-88 9,158 71-4,-140-54 2,70 53-6,-53-35 4,53 18 2,-35 0-1,36 17-5,52 1 5,-18-19 0,-52 1 1,34 35-5,-34-18 4,70-17 0,-88 17 0,106 1 0,-124-1 1,124 18-6,-159-35 6,35 17-4,124 18 1,-142-17 5,142 17-11,-177 0 12,159 0-8,-194 0 6,194 0-4,-123 0 4,35 0-8,-159 17 9,159-17-6,-141 0 5,105 0-6,-87 0 5,123 0-1,-71 18 0,88 0-3,-34-18 1,87 0 1,-35 0 4,18 0 2,18 0 5,52 0-14,-70 0 5,52 0-4,-69 0 6,34 0-11,-88-18 10,36 18-2,-89 0 0,71 0-2,0 0 3,-71 0-1,177 0-1,-159 0-2,176 0 2,-87 18 2,87-18-8,-17 0 10,-1 0-4,19 0 1,-1 0 15,0 0-12,18 17-7,-17-17 6,-1 18-6,-17-18 4,0 0-1,-18 17 4,0-17-11,-18 18 10,-35 0 8,89-18-14,-71 0 6,70 0-4,-17 0 2,17 0-6,0 0 10,1 0-4,-1 0 34,0 0-40,1 0 12,-36-18 2,35 18-11,-52 0 5,52 0-6,-70 0 3,70 0 1,-35 0 1,18 0-8,0 0 9,17 0-4,0 0 4,1 0-8,-1 0 8,1 0 13,-1 0-14,0 0-3,-17 0 4,0 0-8,-36 0 9,36 0-4,-71 0 2,88 0-3,-70 0 4,53 0-4,-18 0 0,18 0 0,-18 0 4,0 0-7,-18 0 6,36 0-4,-35 0 7,34 0-12,19 0 10,-1 0-4,0 0 118,1 0-109,-1 0-14,-17 0 11,17 18 5</inkml:trace>
    </iact:actionData>
  </iact:action>
  <iact:action type="add" startTime="58565">
    <iact:property name="dataType"/>
    <iact:actionData xml:id="d1">
      <inkml:trace xmlns:inkml="http://www.w3.org/2003/InkML" xml:id="stk1" contextRef="#ctx0" brushRef="#br0">7938 12241 0,'-36'0'271,"-123"0"-260,36 0-4,-71-17 6,88 17-8,-35 0 5,53-18-2,0 18 4,70-18-5,-35 18 3,35 0-1,1 0 3,-1 0 0,-17 0 11,-36 36-4,54-19-14,-89 54 7,88-36-1,-35 18 1,18-18-9,-18 18 7,35-35-1,1 17 3,-1-35-8,1 18 8,17 0-2,-18-18 15,18 17-17,0 1 4,-18-1 3,18 1-7,0 0 4,0 17 5,0-17 2,0-1-11,0 1 6,0 0-9,0-1 7,0 1-3,18 17 0,0 0 8,-1-17-9,18 17 5,-17-17-11,17 35 11,-17-35-5,70 34 2,-70-52-6,70 71 8,-70-53-1,70 52-1,0-52-6,36 70 7,-19-70-2,72 70 3,-36-53-7,71 36 6,-54-1-2,142-17 3,-106 18-4,177-18 4,-160 17-9,230-17 9,-194-18-3,141 1 2,-282-19-7,511 71 8,-546-88-5,493 18 7,-475 0-10,228 17 6,-158-35-2,141 18 7,-142-1-14,142-17 12,-159 0-6,89 18 5,-107-18-6,54 18 4,-54-18-1,71 0 4,-88 0-11,141 0 15,-194 0-14,282 0 9,-282 0-4,317 17 7,-299 1-12,387-18 8,-405 18-4,230-18 5,-125 17-8,89-17 9,-106 0-6,71 18 6,-124-18-8,53 0 6,-88-18-3,53-17 3,-53 17-6,53-17 6,-53 17-3,53-35 5,-89 36-7,142-36 3,-141 53-1,123-71 4,-141 54-4,123-36 4,-105 35-8,88-35 9,-53 18-5,70-36 4,-52 36-5,-1-36 3,1 36-3,35-53 5,-18 35-8,18-17 8,-53 17-2,52-36 2,-52 54-10,35-53 9,-70 70-4,53-87 5,-36 87-8,36-88 9,-71 88-5,35-52 4,-18 17-8,19-18 9,-19 36-4,19-18 3,-36 18-4,17-18 4,-17 18-10,0-1 12,0 19-6,0-1 2,0 0 8,0 1 0,0-1-14,-53 1 8,18-1-2,-71-17 2,89 17-10,-125-17 13,54 17-8,-88-17 5,35 0-8,-71-1 8,53 19-4,18-19 3,18 19-5,-54-1 8,54 0-11,-71-34 9,53 34-1,-71 18-2,159 0-5,-247-35 10,247 35-8,-211-18 7,211 0-10,-123 18 10,140 0-3,-140 0 3,88 0-12,-89 0 12,89 0-7,-71 0 9,89 0-13,-107 0 11,107 0-5,-54 0 6,54 0-12,-36 0 9,18 0-2,-18 0 3,71 0-6,-195 0 7,195 18-9,-282-18 10,246 0-6,-229 18 1,141-18-4,-123 0 6,141 0-2,-71 0 3,124 0-9,0 0 9,17 0-4,-87 0 7,70 0-14,-89 0 14,89 0-6,-106 0 1,141 0-8,-194 17 12,194-17-8,-176 0 9,194 0-12,-212 0 9,211 0-6,-122 0 6,34 0-4,-70 0 6,53 0-10,-71 0 8,89 0-5,-71 0 7,88 0-13,-70 0 11,87 0-1,-52 0 0,71 0-7,-18 0 7,70 0-3,-88 0 4,18 0 3,35 0 5,0 0-14,-18 0 5,36 0-4,-35 0 7,17 0-10,-18 0 10,18 0-9,-17 18 10,17-18-11,-35 0 11,35 0-14,-53 18 13,71-1-6,-89 1 4,106-1-10,-140 1 10,140 0-2,-158 35 2,140-36-7,-69 19 6,34-1-3,-17 0 4,17 0-8,18-17 6,36 0-3,-36-1 6,35-17-9,1 0 10,-1 0-8,-17 18 6,17-18-8,-17 35 13,17-35-7,-35 18-1,0-1 7,18 19 1,17-36 3,1 0 4,17 17-12</inkml:trace>
    </iact:actionData>
  </iact:action>
  <iact:action type="add" startTime="72436">
    <iact:property name="dataType"/>
    <iact:actionData xml:id="d2">
      <inkml:trace xmlns:inkml="http://www.w3.org/2003/InkML" xml:id="stk2" contextRef="#ctx0" brushRef="#br0">6562 13229 0,'-18'0'24,"0"0"-3,1 0-10,-1 0-8,0 0 31,1 0-24,-18 0 5,-1 18-10,-17-18 7,18 0-8,-18 0 10,18 0-8,-18 17 8,0 1-11,0 0 9,-17 17 7,52-35-12,-17 35 2,17-35-1,-17 18 7,17 0-13,-35 17 12,36 0-9,-19 18 9,19 0-12,-19 0 10,19-18-1,17 18-2,0-18 4,0 1-3,0-1 6,0-17 1,0 17-1,0-18-5,0 36-2,17-35-2,-17 35 4,18-18-3,17 18 2,-35-35-3,36 52 3,-19-34-3,1-1 6,17 0-10,-17 18 9,17-18-3,-17 1 3,17-1-7,-17 0 8,-1-35-8,36 53 11,-53-35-9,71 35 5,-54-53-10,54 53 10,-53-53-2,70 52-1,-53-34-2,53 17 5,89 18-3,-160-35-1,71 17-2,36 18 4,-36-35-2,88 52 4,-87-52-7,87 17 6,-70 1-2,88 16 1,-88-34-4,70 17 6,-123-17-4,212 17 4,-230-17-10,229 0 10,-228-1-2,211 1 2,-194-18-10,141 17 12,-53 1-5,88-18 1,-105 0-2,70 0 7,-89 0-14,37 0 12,-37 0-5,36 0 3,-52 0-7,52 0 9,-18 0-6,54-18 6,-142 18-10,247 0 10,-229 0-4,300 0 4,-283 0-11,354 0 10,-354 0 2,71-17-13,71 17 13,-88 0-6,34-18 4,-70 1-10,18 17 12,-70 0-6,17-18 5,-36 0-8,18 1 3,-17 17 0,0-18 8,-1 18-12,1-35 5,0 17-2,-18 0 5,17 1-5,1-18 2,-18 17 0,35-17 4,-35-1 7,18 19-17,-18-36 10,17 0-6,-17-35 5,0 70-8,0-88 8,0 89-5,0-107 5,0 106-8,-35-52 9,18 17-2,-1 0-3,0 0-4,-17 0 10,17 36-7,-17-36 4,0 17-6,-18 1 9,18 0-7,-36 0 4,18-1-5,-70-17 5,34 18-6,-34-18 9,88 36-7,-159-1 6,158 0-9,-228-17 6,211 35 1,-106-35-1,18 17-6,-71 0 10,89 1-6,-71-19 4,88 19-10,-35-1 12,35 1-6,-35-1 4,53 0-7,-71 1 6,53-1-5,-123-35 6,176 53-7,-265-53 6,266 36-3,-231-19 4,230 36-7,-158-17 6,70 17-2,-71-18 3,88 0-4,-34 18 4,52-17-6,-35 17 4,70-18-2,-52 18 3,52 0-7,-52-18 9,87 18-5,-69 0 3,52 0-7,-35 0 9,70-17-7,-141 17 13,124 0-17,-106 0 6,105 0 0,-87 0 4,52 0-9,-52 0 10,52 0-5,-34 0 4,52 0-8,-71 0 12,71 0-12,-17 0 9,34 0-5,-34 0 4,52 0-9,-52 0 9,52 0-4,-17 0 5,17 17-7,-35-17 3,36 18 11,-1-18-6,-17 0 10,35 18-21,-18-18 10,-17 0 5,17 0 6,0 0 2,1 17-19,-1-17 16,1 18-11,17 0 0,-18-18-6,0 0 1,18 17 3,-17-17-5,17 18 8,-18-18-5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6T09:50:29.3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204">
    <iact:property name="dataType"/>
    <iact:actionData xml:id="d0">
      <inkml:trace xmlns:inkml="http://www.w3.org/2003/InkML" xml:id="stk0" contextRef="#ctx0" brushRef="#br0">3581 5521 0,'-53'35'5,"0"-17"3,18 0 9,35-1-10,-18 1 6,0-1-9,1 19 6,-1-19-2,-17 54 4,17-18-2,0 53 1,1-36-5,-18 71 7,35-88-8,-18 124 9,18-142-11,0 159 8,18-159-2,34 106 2,-34-52-7,106 34 10,-89-52-9,53-1 13,-35-52-15,123 35 5,-35-53 2,212 17 2,-53-17-8,423 0 8,-582 0-6,847-70 6,-811 52-7,458-70 8,-512 70-5,353-52 2,-282 17 0,0 18 0,-141 17-4,-17-17 5,-19 35-4,1-18 11,-18 0-8,0 1 1,17-1 1,-17 0-9,36-17 10,-36 18-8,0-19 7,0 19-8,0-36 10,0 17-9,0-34 10,0 52-13,-36-52 9,19 52-1,-36-35 2,35 18-10,-52 0 18,52 17-19,-88-35 15,71 35-12,-106-35 9,106 53-9,-107-35 7,37 35-2,-54-35 3,35 17-8,19 18 8,16-35-3,-87 0 3,70-1-8,-35-34 6,106 70-2,-142-53 5,142 53-10,-124-35 10,124 17-6,-71-17 7,36 35-10,-89-36 6,88 36-1,-52-52 2,52 52-5,-70-18 11,35 18-16,-52 0 11,52-18-4,-71 18 5,125-17-10,-142 17 9,176 0-1,-176 17 0,159-17-8,-89 53 9,36-35-3,-88 70 2,70-53-6,-88 36 5,123-36 0,-105 0 0,123 1-5,-53-19 5,88-17 1,-17 0-2,17 0-3,1 0 7,-1 0 13,0 18-12,1-18 2,-1 18 4,18-1-19,-17-17 12,-1 0 2,18 18-8,0-1 8,-18 19 4,1-19-2,-1 19-11,0-1 7,-17 0-10,17 1 10,1-19-4,-18 36 3,17-35-8,18-1 7,-18-17-3</inkml:trace>
    </iact:actionData>
  </iact:action>
  <iact:action type="add" startTime="12997">
    <iact:property name="dataType"/>
    <iact:actionData xml:id="d1">
      <inkml:trace xmlns:inkml="http://www.w3.org/2003/InkML" xml:id="stk1" contextRef="#ctx0" brushRef="#br0">2663 8467 0,'18'0'165,"35"0"-158,35 0-3,53 0 8,36 0-4,352 0 6,-300 0-12,1 0 10,16 0-2,354 0 0,-388 0-2,-53 17 0,-18 19 0,53-36 4,-141 0-6,17 0 4,-35 0 0,36 0 2,-53 0-10,105 0 10,-88 0-4,142 0 4,-142 0-8,124 0 8,-71 0-2,106-36 2,-70 36-4,87-17 2,-52-1-4,106-17 6,-89 17-6,89-17 6,-124 17-8,88 1 8,-176 17-2,194-18 1,-194 18-6,105 0 5,-122 0-1,87-18 6,-52 18-14,35-35 12,-53 17-7,35 1 6,-53-1-8,0 18 9,-17 0-5,35-18 5,-53 1-11,88 17 12,-70 0-6,105-18 5,-88 1-6,71-1 7,-35 18-10,52 0 6,-52-18-2,-1 18 3,-34-17-7,34 17 8,-35 0-2,18 0 1,-35 0 8</inkml:trace>
    </iact:actionData>
  </iact:action>
  <iact:action type="add" startTime="26382">
    <iact:property name="dataType"/>
    <iact:actionData xml:id="d2">
      <inkml:trace xmlns:inkml="http://www.w3.org/2003/InkML" xml:id="stk2" contextRef="#ctx0" brushRef="#br0">9155 8132 0,'-18'-18'15,"0"18"-7,1 0 18,-1 0-15,-17 0 3,17 0-13,-17 0 11,0 0-1,-18 18 0,35-1-7,0-17 6,1 0 2,-1 18-2,0-18-7,-34 35 14,-19-17-2,18 35 4,18-53-13,-1 17 4,19 1-2,-18 17 6,-1 0 1,36-17-6,-35 0 2,35 35-7,-35 0 10,17 35 3,0-71-13,1 72 8,-1-54-4,18 35 6,0-52-12,0 70 11,0-52-3,0 34-1,0-17 1,0 18 2,0-36-9,0 35 10,0-34-5,0-1 3,0-17-8,0 35 10,0-36-2,0 18-1,0 1 7,18-19-10,-18 1 7,17 17-13,1 1 12,17-1 8,-35-18-19,36 1 10,-19-18-3,1 0 3,0 0-1,17 0-8,53 0 17,-17 0 2,-18 0-20,17 0 10,-35 0-4,36 0 6,-36 0-11,0 18 8,1-18-2,-1 0 2,-17 0-6,17 0 6,0 0 9,-17 0-7,17 0-1,0 0-1,1-18-7,17 0 8,-18 1-2,18 17 0,-36-18-4,1 1 9,17 17-12,1-36 10,34 1 7,-52 17-15,52-17 6,-34 17-3,34-17 6,-17 0-8,0 17-3,0-17 10,-35 17-5,17-35 5,0 18 2,-17 0 0,-1 17-14,1-17 11,-18 17-4,35-52 5,-17 70-9,0-71 6,-18 36 11,0 0-14,0 17 5,0 0-8,0-17 8,0 17-4,0-34 5,0 34-8,0-17 5,0 17 0,0-17 2,0-1-8,0 1 6,0 17 5,0 1-6,0-1 7,-18 1-13,18-19 12,0 19 1,-18 17-10,18-18 6,0 0 4,0 1 4,-17-1 2,17 0-8,-18 1 6,0-1-17,1 1 20,-1-1-6,1 0-8,-1 1 12,0 17-6,1 0 11,17-18-16,-18 18 2,0 0 1,1 0 28,17-18-31,-18 18 8,0-17 0,1-1-4,-1 18-12,0-18 9,-34 1-2,16-1-5,-34-17 10,34 35-6,1-18 4,0 18-8,-18-17 6,18 17 0,-1-18 2,19 18-9,-18 0 8,17 0 3,0 0 17,18-18 3,-17 18-21,-1 0 14,0-17 8,1 17-15,-54 17-9,18-17-7,-53 53 7,53-35-3,-17 0 5,35-1-9,17-17 9,-17 0-2</inkml:trace>
    </iact:actionData>
  </iact:action>
  <iact:action type="add" startTime="32563">
    <iact:property name="dataType"/>
    <iact:actionData xml:id="d3">
      <inkml:trace xmlns:inkml="http://www.w3.org/2003/InkML" xml:id="stk3" contextRef="#ctx0" brushRef="#br0">11465 8273 0,'-17'17'82,"-1"36"-77,0-35 4,-35 70 1,36-53-6,-54 53 11,71-70-9,-17 53 7,-1-54-11,0 36 11,18-17-6,-17 16 5,-1-16-2,18 17 5,0-18-14,0 18 9,0-18 0,0 18 1,0-35-7,18 70 8,-18-70-5,70 87 7,-70-87-12,71 53 11,-54-19-5,72 19 3,-72-36-5,54 18 6,-36-35-6,0 17 7,1-17-9,17-1 9,0 1 6,-36-18-13,71 0 7,-70 0-9,53 0 9,-1 0-4,1 0 2,17 0-8,-18-35 13,1-1-12,-1-16 10,-34 16-9,17-17 5,-18 18-3,0-53 7,-35 70-12,53-140 11,-35 34 6,-18 106-13,0-70 5,0 35-2,0-35 4,0 35-12,-35-35 13,35 53-6,-36-36 4,1 18-10,0 18 16,35 17-8,-36 1 4,19-1-6,-1 0 2,0 18 2,1 0 20,17-17-30,-18 17 6,1 0 7,-1-18-4,0 18-1,1 0 5,-19 0-2,19 0-7,-89 0 6,88 0-8,-105 0 10,70 0-8,-35 0 9,35 0-7,-18-18 3,54 18-9,-36-17 10,35 17-2,-17-18 1,17 18-7,0 0 19,1 0 27,-18 0-38,-1 0-6,-70 0 6,54 0-8,-37 0 8,54 0-3,-18 18 3,18-18-7,17 35 8,1-35-7</inkml:trace>
    </iact:actionData>
  </iact:action>
  <iact:action type="add" startTime="44279">
    <iact:property name="dataType"/>
    <iact:actionData xml:id="d4">
      <inkml:trace xmlns:inkml="http://www.w3.org/2003/InkML" xml:id="stk4" contextRef="#ctx0" brushRef="#br0">7355 10583 0,'0'18'119,"0"35"-110,-17-35-5,17 52 8,0-52-3,0 17 1,17 0 0,1-35 281,0 0-165,-18-17-9,17-1-110,1-35 7,-18 18-12,0-36 11,18 71-4,-18-53 3,17 36-10,-17-36 11,0 18-3,0 17 3,0 0-12,0 1 10,0-1-1,0 0 3,0-17-10,0 0 11,0 17-8,18-35 12,-18 18-17,0 17 6,0-17 6,0-18 4,18 53-8,-18-35 2,0 0 5,0 17-5,0 0-7,17 1 10,-17-1-6,18 0 4,-18 1-2,0-1 6,0 0-4,17 1 8,-17-1-9,18 0 6,0 1-7,-18-18 0,17 35-4,-17-18 3,0 0 0,18 1 5,0 17-3,-18-18-3,0 0 39,17 18-34,-17-35-2,0 17 8,0 1-13,-17-18 4,17 17-4,-53-35 6,35 53-3,18-35 0,-18 35 37,1 0-32,17-18-1,-18 18-3,1 0 3,-1-35 0,0 35-2,-17-18-2,0 1 7,-1 17-8,19-18 4,17 0-8,-18 18 20,1 0 1,-19 0 91,-70 88-104,71-70-4,-88 53 6,87-54-13,-69 54 14,87-54-8,-17 1 4,35 0 73,-18 35-81,0-36 5,-35 71 4,53-52-8,-17 52 8,17-70-3,-18 17 1,1 18-6,-1-18 8,18-17-4,0 17 4,0-17-4,0 17 5,0-17-9,0 17 11,0-18-8,0 19 3,-18-19-7,18 36 11,0 0 5,0-17-13,0-1 3,18 0 0,0 36 4,-18-18-11,35 17 10,-18-35-3,1 36 4,17-18-10,1 0 11,-36-36-9,70 36 8,-70-35-10,35 17 10,-17-35-5,0 18 4,-1-18-3,1 17 7,-18 1-3,35-18-4,-17 0 1,0 18-8,34-18 11,1 0-3,18 17 0,-53-17-4,87 0 5,-87 0-5,35 0 11,0 0-16,-35-17 12,-1 17-8,1 0 9,-1 0-10,19-18 6,-19 18 0,19-18 1,-19 1-8,19-1 13,-1-17-11,35-18 8,-52 35-7,70-70 6,-52 35 5,-19 36-8,18-36 1,-35 35-5,18-17 8,0 0-7,-1-18 7,-17 17-8,0-17 5,18 18-1,0-18 5,-18 36-12,0-36 10,0 35-5,0-35 5,0 18-8,0-18 8,0 18-4,0-36 4,0 53-4,0-34 6,0 16-11,0 1 10,0 0-7,0-1 7,0 1 5,-18 17-13,18-17 9,-18 0 0,18 17-2,-17 1-1,-1-19-8,0 1 7,-17 17-2,0-52 6,0 52-11,17 1 11,0-19-9,1 36 12,17-17-4,-18 17-6,18-18 17,-18 18-11,1 0 5,-1-18-2,0 18-8,1-17 4,-18-1 1,17 18-2,-17-35-6,-1 35 3,-52-35 5,-4004 17-10,8096-17 12,-4022 35-10,1 0 8,-1 0-11</inkml:trace>
    </iact:actionData>
  </iact:action>
  <iact:action type="add" startTime="54874">
    <iact:property name="dataType"/>
    <iact:actionData xml:id="d5">
      <inkml:trace xmlns:inkml="http://www.w3.org/2003/InkML" xml:id="stk5" contextRef="#ctx0" brushRef="#br0">2540 10283 0,'0'53'142,"0"53"-136,0-88-3,0 105 10,0-17-6,0 53 5,18-53-6,-1 35 4,-17-88 0,18 35 2,0-53-8,-1 18 6,-17-35-2,0 17 4,0 0 8,18-17-15,-18 17 6,0-17-3,17 17 4,-17-17-3,0 35-4,0-18 9,0-17-5,0 17-6,0 18 9,0 0-3,0 17 3,0-52-6,0 88 3,0-89-1,0 36 4,0-35 4,18 0 32,53-1-39,-18 19 0,123 16 4,-70-34-11,105 17 10,-158-17-4,318 35 4,-301-53-9,160 0 10,-107 0-6,71 0 5,-123-18-8,52-17 9,-70 17-7,35-17 7,-52 17-7,34 18 4,-52-17-1,35-1 2,-36 18-6,19 0 6,-1 0 1,-17 0-4,-1 0-3,36-17 6,18 17-3,52 0 4,1 0-4,87 17 3,-52-17-7,141 18 10,-88-18-8,140 0 8,-140 0-10,176-18 7,-317 18-2,370-70 3,-389 70-9,125-18 10,-159 18-6,34 0 5,-34-18 72,0 18-72,88-35 1,-89 35-6,107-35 9,-71 35-15,52-18 11,-34 18-2,-1-35-1,-52 17-3,17 18 4,-17-17-2,0 17 5,-1 0-9,-17-18 6,0 0 87,18-35-85,-18 36 8,0-1-14</inkml:trace>
    </iact:actionData>
  </iact:action>
  <iact:action type="add" startTime="57015">
    <iact:property name="dataType"/>
    <iact:actionData xml:id="d6">
      <inkml:trace xmlns:inkml="http://www.w3.org/2003/InkML" xml:id="stk6" contextRef="#ctx0" brushRef="#br0">2963 10478 0,'18'0'139,"88"0"-131,123-18 0,36 18 6,-195 0-10,248 0 6,-124 0-2,88 18 4,-159-18-4,72 17 4,-125 1-8,54-18 8,-72 0-4,19 0 3,-53 0-6,105 0 7,-88 0-4,124 0 6,-124 0-11,89 0 10,-36 0-6,53 0 8,-70 0-9,-1 0 0,71 0 4,-17 0 1,-71 0-7,35 0 8,-53 0-4,18 0 3,0 0 11,-35 0-20,17 0 12,-17 0 0,17 0-2,-17 0-8,17 0 10,0 0-8,18 0 6,-18 0-8,124 35 14,-124-35-16,195 35 10,-177-35-4,141 0 4,35 18-4,-194-18-2,53 0 4,-70 0-2,0 0 6,-1 0-13,1 0 77,70 0-67,-53-18-6,124 1 9,-124 17-10,36 0 7,17-18-2,-53 18 4,1 0-6,-19 0 2,1 0-3,0 0 13,-1 0-5,1 18 6,17-1-8,-17-17 10,-1 0 15,-17 36 97,0-1-125,0 18-4,18 17 6,-18 1-4,35 35 4,-35-71-6,36 53 6,-19-70 4,-17-1 3,0 1 32,36 35-41,-36-18 1,35 18 3,-17 0-10,-1 18 10,-17-54-7,18 54 6,-18-53-9,17 17 10,-17-18 7,0 1-16,0 0 18,0 17-12,18-17-6,-18 17 9,18 0-6,-18 18 9,0-35-15,35 52 15,-35-52-12,18 53 7,-1-36 10,-17-18-17,-53 1 265,36 0-267,-89-1 10,71-17-4,-1 0 6,19 0 2,-1 0-9,0 0 4,1 0-6,-1 0 9,0 0-8,-17 0 4,18 0 2,-1 0-5,-17 0 9,17-17-10,0 17-3,1 0 7,-19 0 1,19 0-7,-18 0 7,17 0 14,0-18 59,1 0-72,-1 18-6,0 0 6,1-17-6,-1 17 10,0 0 4,1 0 110,-36 17-121,18-17 0,-124 71-1,124-71-1,-124 53 6,141-53-10,-52 0 9,34 0-4,19 0 7,-1 0 177,0 0-181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6T10:21:21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651">
    <iact:property name="dataType"/>
    <iact:actionData xml:id="d0">
      <inkml:trace xmlns:inkml="http://www.w3.org/2003/InkML" xml:id="stk0" contextRef="#ctx0" brushRef="#br0">3263 9790 0,'0'0'0,"-53"52"3,18-16 2,-18 17 10,18 17 3,35-52-10,-18 52 3,18-52-5,0 53 5,0-36-5,0 18 7,0-18-10,18 36 10,-18-18-4,17 35 1,1 0-5,17 53 6,1-70-3,34 105 5,-52-141-10,70 142 11,-70-142-8,87 141 9,-87-158-14,88 105 13,-53-34-6,88 34 4,-53-52-9,124 52 14,-53-70-14,140 35 10,-69-52-5,158 16 3,-176-34-6,158 0 7,-176 17-2,53-35-2,-194 0-1,158 0 3,-193 0-2,70-35 3,-70 17-7,0 0 11,-18 1-10,17-1 8,-17 1-10,53-72 10,-35 19-3,52-54 0,-34 36-6,52-35 10,-53 34-6,36-52 4,-36 124-7,35-177 13,1 35-7,-53 141-3,-18-52 6,17 17-12,-17 18 12,0 17-8,0 0 6,0-17-5,0-18 2,0 35-1,0-34 5,0 16-8,-70-52 6,-71 0 8,123 70-12,-176-52 4,159 70-5,-106-36 7,52 19-5,-105 17 3,71-18-7,-89 18 9,106 0-4,-88 0 3,71-18-7,-53 18 5,52 0-2,-70 0 4,159 0-8,-159 0 8,141 0-3,-124 0 4,160 0-12,-89 0 13,53 0-9,0 0 11,35 0-14,1 0 11,-1 0-7,1 0 32,-1 0-29,-17 0-2,-36 53 7,53-53-9,-105 53 6,105-35-4,-52 17 5,34-35-8,-52 53 9,53-35-5,-18-1 5,18 1-10,0-18 9,17 0 9,18 18-19,-35-1 109,17-17-92,0 0-7,1 0-5,-1 0 18,0 18-22,-17 0 8,0-18-2,17 0-5,-52 35 10,-1-17-8,1-18 8,34 17-10,-17 1 7,36-18-5,17 17 18,-18-17 230,-17 36-248,17-19 0,-35 54 5,53-53-4,-35 34 11,17-34-12,18 0 2,18-18 69,17 0-63,-35 17-8,18-17 6</inkml:trace>
    </iact:actionData>
  </iact:action>
  <iact:action type="add" startTime="58294">
    <iact:property name="dataType"/>
    <iact:actionData xml:id="d1">
      <inkml:trace xmlns:inkml="http://www.w3.org/2003/InkML" xml:id="stk1" contextRef="#ctx0" brushRef="#br0">18221 8008 0,'0'53'2,"0"-35"8,0 35 3,0-18-12,0 35 11,0-34-5,-18-1 6,1-17-5,-19 52 3,19-52-7,-71 70 8,52-88-4,-105 88 5,18-35-9,-195 71 7,107-72-1,-319 107 0,195-88-6,-406 52 11,336-70-9,-424 53 5,423-88-5,-405 17 4,670-35 0,-706 0 3,723 0-12,-652-18 14,670 18-8,-370-70 6,247 52-11,-177-52 11,159 34-6,-158-34 6,193 34-6,-176 1 5,141 17-7,-194-34 6,212 34-2,-212-35 3,317 35-9,-581-70 12,599 71-10,-617-89 8,634 88-9,-440-88 7,265 71-2,-301-106 2,283 88-7,-230-88 9,265 70-3,-105-35-1,193 71-6,-123-53 9,158 53-4,-87-18 6,175 35-10,-140-70 13,158 70-13,-123-17 7,141 17 0,-53 1-3,18-1-2,17 0 4,1 18-2,-1 0 8,0-17-15,1-1 10,-18 18-2,17-17 4,-17-1-9,35 0 6,-18 1-2,18-1 6,-18 18-12,1-35 10,17 17-2,0-17 0,0-18 8,0 35-12,53-35 6,0 36-8,35-19 12,-18 1-13,54 17 11,-18 1-5,35-1 1,-36 1-5,37 17 6,-107 0-1,124 0 2,-142 0-10,160 17 11,-160-17-4,72 0 2,-54 18-9,35-18 12,-17 0-8,35 17 6,-17-17-8,52 18 8,-34-18-3,105 18 4,-53-18-9,123 17 9,-193 1-4,423-18 1,-424 0-4,477 53 6,-459-35-7,353 17 8,-176 18-4,388 0 1,-301-36-6,336 54 7,-353-53-1,406 52 3,-300-52-12,247 52 13,-335-52-5,282 52 3,-529-52-9,529 35 8,-565-53-2,407 35 7,-425-35-15,160 18 10,-71-18-1,18 0-1,-53 0-3,35 0 4,-70 0-2,70 0 4,-71 0-4,89 0 6,-36-18-13,89 18 13,-159 0-8,317-35 9,-317 35-11,212 0 7,-195 0-2,142 0 0,-106 0-2,88 0 3,-71 0-3,36 18 6,-53-18-8,53 17 6,-89-17-3,71 18 3,-35-18-5,35 18 8,-105-18-10,158 17 8,-141-17-6,141 0 6,-159 0-6,124 18 7,-53-18-4,105 0 5,-70 0-13,71 0 11,-71 0-2,106 18 3,-106-18-11,88 0 9,-105 0-2,35 0 3,-124 0-7,124 17 5,-124-17-2,106 18 5,-123-18-10,52 0 8,-34 0 0,16 0-1,-16 0-4,-19 0 4,1 0-2,-18 35 97,0-17-102,0 17 9,0-17-4,0 17 4,0-17-8,-18-18 8,18 17-4,0 1 8,-17-18 19,17 17 39,-53 1-58,35-18-13,-17 18 13,35-1-13,-18-17 12,1 0-4,-1 0 4,0 0 5</inkml:trace>
    </iact:actionData>
  </iact:action>
  <iact:action type="add" startTime="73796">
    <iact:property name="dataType"/>
    <iact:actionData xml:id="d2">
      <inkml:trace xmlns:inkml="http://www.w3.org/2003/InkML" xml:id="stk2" contextRef="#ctx0" brushRef="#br0">17304 10195 0,'-36'18'224,"19"17"-217,-36 18 0,-88 35 3,123-17 0,-35-18-1,18-36-1,35 54 5,-18-53-9,18 52 7,0-35-2,0 54 4,0-54-11,0 71 12,0-71-6,18 106 2,0-123-6,52 141 8,-52-142 0,52 89-4,-17 0-1,18 17 3,-18-34 0,35 34 2,-35-35-9,35 36 7,-53-89-2,54 53 4,-54-35-8,18-18 14,0-17-3,-36 0-7,1-18 5,0 0 3,-1 0 3,1 0-14,-1 0 14,1-36-8,0 19-7,52-72 9,-17 37-3,71-90 0,-107 125-4,160-160 4,-160 142-2,124-106 4,-123 106-8,53-53 8,-18 17-4,-18 0 5,0 36-10,-17-35 13,17 52-11,0-53 6,-17 54-3,17-36 6,-17 18-12,0-18 11,-18 35-6,35-35 6,-35 35-11,17-52 11,-17 52-4,0-35 3,0 36-9,0-36 11,0 18-6,0-36 1,0 36-5,-17-53 9,-1 52-5,-17-17 4,0 18-8,-1 0 10,-34-18 3,52 53-11,-35-35 10,36 17-14,-19-17 14,1 35-12,-18-36 10,35 19-10,-17-1 6,18 0 2,-19 1-4,19 17 0,-36-35 3,17 35-5,1 0 6,18 0-7,-36-18 6,35 18-1,-53 0 0,36 0-7,-18 0 12,0 0-10,-53 18 10,54-18-13,-72 70 10,54-52-4,-36 35 3,53-36 0,-71 54 0,71-54-9,0 19 10,36-19-2,-71 36 1,70-53-7,-70 36 7,53-19 0,-18 1-1,35 17 0,-35-17-4,35-1 3,1-17 3,-1 18-9,1-18 9,17 18-4,0 17 4,0-17 6,-18-1 0,18 19 0,0-1 1,0-18-10,0 19 2,0-1-5,0 0 3,0-17 1,0 35 0,0-18-6,0 18 10,0-35-7,0 35 4,0-36 1,0 1-7,18 17 16,-18-17-19,0-1 12,0 1-8,0 0 5</inkml:trace>
    </iact:actionData>
  </iact:action>
  <iact:action type="add" startTime="78724">
    <iact:property name="dataType"/>
    <iact:actionData xml:id="d3">
      <inkml:trace xmlns:inkml="http://www.w3.org/2003/InkML" xml:id="stk3" contextRef="#ctx0" brushRef="#br0">23636 10248 0,'-53'0'8,"36"0"-6,-89 18 10,35 17-4,-52 0 4,17-17-5,-35 17 2,35-17 0,0-18 5,36 35-12,17 1 10,35-36-3,0 35 3,1-35-9,17 17 8,-18 1 2,18 0-4,-18 35 8,18-36-11,-35 89 9,17-53-10,1 35 7,17 0-6,-35 36 6,35-36-6,-36 36 6,19-36-8,17 18 8,-18-18-2,18 0 3,0-70-10,0 87 7,0-69-2,18 52 8,-1-70-15,1 52 12,17-52-7,18 52 8,-35-17-12,17-18 10,18 1-3,53 17 3,-53-18-7,88 35 12,-35-34-16,105 17 14,-158-36-9,282 36 5,-282-53-7,247 0 9,-265 0-4,89 18 1,-54-18-6,-17 0 7,-35 0-1,17 0 3,-17 0 10,-18-35-11,35-1-10,-17 1 12,0 17-6,34-35 3,-34 36-5,35-54 4,-53 54-2,53-36 7,-35 0-10,52 0 9,-52 18-9,17-36 6,-17 53-6,-1-17 8,1 0-10,-18-18 10,18 35-4,-18-17 4,0 0-3,17 17-5,-17 1 4,0-36 1,0 17-5,0-17 7,0 18-5,0-35 5,0 17-6,0-18 6,0 18-4,0 0 2,-17 0-4,-1 0 4,18 36-2,0-36 5,0 35-5,-18-35 6,1 0-1,-1 18 7,18 0-14,-18 0 6,-17-1 6,17 1-1,1 35-10,-1-35 5,1-1-5,-54 19 2,71-1 1,-88-17 3,88 17-12,-106-17 11,106 17 1,-53 1-6,18 17-3,-18-18 10,18 18-8,-18-35 7,17 35-3,-34-35-1,17 17-2,-35 18 3,35-18-2,-18 18 4,54-17-9,-72-1 9,72 18-3,-36 0 2,35 0-8,-17 0 10,17 0-5,-17-18 4,0 18-9,17 0 9,0 0-4,-17 0 6,18 0-9,-36 18 5,35-18 0,-53 35 2,54-17-10,-18-18 17,17 18-18,0-1 12,1-17 6,17 18-5,-18-18 2,18 17 6,-18-17-14,1 0 21,-1 0-18</inkml:trace>
    </iact:actionData>
  </iact:action>
  <iact:action type="add" startTime="85213">
    <iact:property name="dataType"/>
    <iact:actionData xml:id="d4">
      <inkml:trace xmlns:inkml="http://www.w3.org/2003/InkML" xml:id="stk4" contextRef="#ctx0" brushRef="#br0">10830 13053 0,'0'35'162,"-17"0"-156,-160 230 5,160-230-1,-89 159 2,53-88-7,-18 88 6,18-70-7,0 17 12,53-53-11,0 53 7,0-70-6,0 70 5,18-53-3,53-18 3,-36-34-5,88 69 4,-87-105-1,122 89 2,-105-72-7,71 1 8,-36 0-4,106-18 4,-70 0-8,122-89 8,-69 19-3,35-54 2,-71 54-6,0-71 12,-53 70-15,-18-52 10,-52 105-4,0-141 4,-18 142-8,-53-124 8,35 123-3,-52-53 4,34 18-10,1 18 9,0 0-2,-18 0 2,18 17-11,-18-53 13,0 18-8,0-35 7,0 0-10,-35-18 10,70 89-5,-105-124 3,105 123-4,-88-106 3,89 107-2,-72-71 6,36 52-7,-35-17 5,35 18-8,-53-18 8,71 53-6,-35-17 8,17-1-12,35 18 12,0 0-6,54 0 112,-19 18-114,72 34 11,52-34-15</inkml:trace>
    </iact:actionData>
  </iact:action>
  <iact:action type="add" startTime="86896">
    <iact:property name="dataType"/>
    <iact:actionData xml:id="d5">
      <inkml:trace xmlns:inkml="http://www.w3.org/2003/InkML" xml:id="stk5" contextRef="#ctx0" brushRef="#br0">16087 12806 0,'-18'0'3,"-17"0"5,-1 0 5,19 0 3,-18 0 101,-1 53-105,19-36-6,-54 72 9,53-72-14,-70 54 12,71-18-5,-54 0 5,53-36-11,-70 36 11,88-35-5,-17-1 3,-19 19-6,1-19 7,17 1-5,-17-18 6,35 18-10,-35-1 15,0 19-12,-1-19 3,19 1-2,-54 17 8,71-17-14,-18-1 11,1-17 1,-18 18-3,35 0-7,-18-1 11,0 1-6,1-18 16,17 18 14,0-1-31,-18 36 4,0 0-7,18 35 9,0-70-6,-17 88 6,17-71-10,0 18 12,0-18-8,0 18 4,0-18-1,35 36 2,-17-36-8,17 53 7,0-52-5,18 34 9,-18 1-14,36-1 11,-36-17-4,53 35 5,-70-70-8,70 35 9,-70-53-8,70 35 5,-53-35-8,54 0 10,-37 0-4,72 0 2,-18-17-6,52-19 5,-52 19 1,106-36-1,-89 0-3,72-35 8,-90 17-14,54-35 13,-141 71-7,105-71 5,-105 71-7,35-53 7,-18 0-6,-17-18 9,-1 35-12,-17-35 9,0 36-4,0-18 2,0 52-6,0 1 8,0 0-3,-17-1 2,17 1-6,-18-35 7,0 52-5,-17-53 8,35 36-14,-53-53 12,36 70-4,-19-52 4,19 35-8,-54-54 7,36 19-8,-53-18 8,35 17-4,-35 0 4,35 54-5,-36-18 2,19 17 1,-54 0 1,107 18-8,-160 0 9,142 0-4,-71 0 4,71 18-6,-89 35 4,72-18 1,-72 18-2,71-53-4,-17 53 8,52-35-7,-17-18 6,35 17-7,0 1 142,-18 17-135,-17 36 5,35-54-9,-53 54 3,53-53-6,-35 34 8,-1-34-7,36 17 8,-17-35-11,17 18 193,-18 0-190,18 35 3,-18-18-1,18 0 6,-17-35-12,17 35 10,0-17 9</inkml:trace>
    </iact:actionData>
  </iact:action>
  <iact:action type="add" startTime="96736">
    <iact:property name="dataType"/>
    <iact:actionData xml:id="d6">
      <inkml:trace xmlns:inkml="http://www.w3.org/2003/InkML" xml:id="stk6" contextRef="#ctx0" brushRef="#br0">9666 15522 0,'-53'0'8,"18"0"-2,-53 18 4,52-18 2,-52 18-3,35-18-5,-70 35 9,70-18-5,-18 36 6,18-35-13,-17 35 10,52-35-1,-35 52 2,36-70-11,17 53 13,0-35 4,17-1 4,1-17-19,35 0 10,-18 18-6,36 0 8,-1-1-11,71-17 5,-35 0 1,106 0-1,-159 0-4,247 0 6,-247 0-2,229-70 4,-229 70-8,70-71 7,-70 36-6,0-71 8,-18 53-13,1-53 14,-19 36-8,1-54 5,-18 36-9,0 0 11,0 17-7,0-35 5,-18 89-3,-35-36 3,36 35-11,-36-17 14,35 35 148,-35 0-158,-70 70 7,52-34-6,-158 34 8,105-34-12,-34-1 15,87-35-14,-35 35 10,71-35-6,0 0 5,17 0 100,-17 53-99,17-53-6,-35 71 5,-17 17 10,52-71-17,-52 54 4,70-53 0,-36 17 4,19 0-11,-1-17 12,0 0-7,18-1 4,-17 18 5,17-17-9,-18 17 8,18 1-13,-18-1 10,18-17-2,0 17 2,0-18-3</inkml:trace>
    </iact:actionData>
  </iact:action>
  <iact:action type="add" startTime="100016">
    <iact:property name="dataType"/>
    <iact:actionData xml:id="d7">
      <inkml:trace xmlns:inkml="http://www.w3.org/2003/InkML" xml:id="stk7" contextRef="#ctx0" brushRef="#br0">13952 15011 0,'-17'0'55,"-19"17"-43,-34 89 5,35-106-10,-36 159 5,36-141-8,-18 105 9,35-52-5,1 52 4,17-70-6,0 35 9,17-17-14,18-36 12,-17-17-2,35-18 0,-35 0-6,35 0 3,-18 0 1,88-71 3,-87 53-8,105-70 8,-106 53-1,71-18-1,-36 18-8,1-36 13,-18 54-10,-35-36 9,-1 17-11,-17-17 10,0 18-6,0-18 6,0 18-10,0-53 12,0 53-8,-17-54 2,-1 72 0,18-54 5,-18 36-9,1 17 4,17 1-1,-18-1 7,0 0-14,18 1 19,-17 17 54,-1 0-38,0 0-24,-17 0-10,-18 17 10,36-17-2,-19 0 4,19 0-8,-1 0 4,0 0 56,-17 18-42,-18 0-16,0-1 2,36-17-6,-36 35 12,17-35-12,1 18 8,0 0 8,17-1-4,1-17-4,-1 0 0,0 0 0,18 18-2,-17-18 2,-1 0-10,0 0 10,1 18-4,-1-18 4,0 0-8,1 0 31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5:36:56.8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232">
    <iact:property name="dataType"/>
    <iact:actionData xml:id="d0">
      <inkml:trace xmlns:inkml="http://www.w3.org/2003/InkML" xml:id="stk0" contextRef="#ctx0" brushRef="#br0">4410 13335 0,'17'0'237,"19"-35"-226,52-18 0,0 18-7,0-18 11,-35 35-10,71-35 9,-89 35-12,88-34 12,-105 52-8,53 0 9,-19-18-14,1 0 16,0 1-7,0-1 4,-17 18-5,34-18 2,-35 1-8,36-1 13,-18 0-11,53 1 8,-18-19-8,53 19 4,-106 17-2,177-35 6,-177 17-9,177-17 8,-159 35-5,70-18 6,-17 0-5,53 1 3,-36 17-1,71-18-2,-53 18 0,142 0 4,-107 0-7,194 0 8,-193 0-7,193 0 6,-299 0-8,529 35 7,-530-35-2,512 18 2,-494-18-7,265 0 9,-159 0-2,18 0-5,105 18 4,-123-18 0,89 0 0,-230 0-2,158 0 2,-158 0-2,194 35 2,-194-35-6,88 0 9,-35 0-5,35 0 5,-70 0-10,52 0 10,-52 0-2,52 0-4,-52 0-3,70 0 9,-71 0-6,89 0 7,-124 0-9,195 0 9,-177 0-11,193 0 9,-193-18-4,106 1 5,-35 17-8,70-36 5,-106 36-2,88-17 5,-70-1-10,53 0 8,-89 18 0,71-35 1,-70 35-10,105-17 13,-158 17-9,211-36 6,-176 36-10,247-35 11,-247 17-1,229 18-2,-123-17-6,176-1 5,-141 0 2,159-17 1,-141 0-6,229 0 5,-194 17-4,211-17 5,-229 17-4,142 0 2,-301 18-6,318-35 8,-335 35-4,177 0 4,-213 0-7,72 0 8,-37 0-7,1 0 6,-17 18-6,-1-1 4,-17-17 1,35 18-2,-36 0-5,36-1 10,-18 19-8,71-1 5,-71-18-6,124 36 7,-106-35-4,176 17 4,-193-35-5,140 18 7,-52 0-12,70-18 13,-71 0-9,36 0 6,-71 0-8,88 0 6,-70 0 2,-35 0-6,35 0 6,-53 0-2,-1 0 0,-16 0-6,-1 0 12,-17 0-12,-1 0 10,1 0 2,0 0-10,-18 17 8,17 1-1,1 0-1,-1-1-3,19 18-5,-19-17 10,19 17-6,-19 18 3,19-17-8,-1 16 10,0-16-6,0 34 5,-17-70-5,35 71 2,-53-36 0,35 18 3,1-18-2,-19 18-1,1-17-3,17 52 6,-35-35-6,18 17 6,-1-35-7,1 54 6,-18-36-3,18 17 4,-18-52-8,0 70 8,0-70-4,0 70 6,0-71-10,0 19 6,0-19-2,0 36 7,0-35-13,0 0 16,0-1-5,0 1 3,0-1-6,0 1 7,0 0-14,0-1 4,0 36 4,0-17-5,0 34 6,-18-35-6,0 54 6,1-19-8,17 36 10,0-18-8,-53 36 6,53-107-4,-53 89 4,53-88-6,-18 35 6,-17-18 202,-18-35-206,-17 53 4,52-53-4,-70 70 4,52-70-8,-122 53 9,140-53-5,-53 36 6,1-1-12,-18-17 9,17 17-1,-52-18 0,70 19-5,-71-19 6,54 1-3,-36 0 4,53-1-7,-53 1 8,89 0-5,-125 17 3,107-35-8,-88 35 10,105-35-6,-35 0 5,0 0-8,18 0 9,0 0 6,17 0-9,-17 0 4,17 18-13,-17-18 10,-1 17-3,-16-17 7,34 0-14,-70 0 10,70 18-2,-70 0 3,53-18-8,-54 17 8,37 19-4,-54-19 5,53 1-10,-53 0 8,71-18-3,-36 17 5,36 1-9,-53-18 8,35 17-2,-53-17-1,88 0-2,-105 18 8,105-18-12,-158 35 9,140-35-3,-87 18 4,35-18-10,-18 18 10,18-18-7,-18 0 6,35 0-8,-105 0 8,105 0-4,-123 17 6,89-17-12,-107 0 10,159 0-4,-317 0 4,299 0-7,-370 0 6,370-17-1,-193-1 2,105 0-7,-105 1 8,-1-1-4,194 18-5,-140-35 7,87 17-4,-34 18 6,52 0-8,18 0 7,17-17-2,-70 17-2,70 0-4,-35-18 9,71 18-4,-141 0 2,141-18-6,-160 18 10,160 0-9,-124 0 4,54 0-2,-107 0 4,71 0-9,-71 0 11,71 0-7,-106 0 6,141 0-11,-141-17 12,106 17-8,-70-36 7,158 36-9,-230-35 10,231 35-6,-248-70 2,247 52-6,-177 0 8,107 1 3,-18-1-14,-53 0 12,53 18-6,-71-35 5,177 35-8,-265-18 8,247 18-1,-247-17 6,230-1-15,-160 18 4,89-18 3,-88 1 3,88 17-8,-71-35 7,53 17-4,-88 0 8,124 1-14,-106-19 17,70 1-11,-53 17 2,159 18-1,-211-52 3,228 34-8,-175 0 10,193 1-3,-123-1 0,88 0-6,-88-17 8,88 17-1,-17 18 0,34-17-9,1-1 10,0 18-4,-1-18 4,19 18-5,-19-17 2,19-1-1,-54 18 4,36-17-8,-53-19 8,70 36-2,-52-17 2,-19-1-8,-52 0 16,71 18-17,-107-17 5,89 17 1,-106 0 2,106 0-5,-53 0 5,70 0-4,-35 17 4,89-17-7,-54 18 7,54-18-1,-19 0 3,19 0-2,-1 0-9,0 0 8,-17 0 1,18 0-7,-36 0 8,35 0-3,-35 0 3,35 0-10,-17 0 11,0-18-5,-18-17 4,35 35-1,-70-53-1,70 36-7,-34-36 9,16 35-1,-17-53-2,36 54-5,-36-36 8,35 18-2,-17-18 3,17 35-12,1-35 7,-19 0 4,19 18-2,-19-18 1,19 0-4,-19 0 5,19 18-7,-1-18 5,18 35 0,-35-35 1,17 1 5,1 16 4,17 1-16,-18 0 8,0 17-4,1-17 7,-1 35 618,-17 0-613,17 0-8,-17 0 1,17 0-7,1 17 7,-19-17-10,19 18 10,-1-18-5,18 18 4,-18-18 0,18 17 72,-17-17-72,17 18 14,-18-18-16</inkml:trace>
    </iact:actionData>
  </iact:action>
  <iact:action type="add" startTime="34464">
    <iact:property name="dataType"/>
    <iact:actionData xml:id="d1">
      <inkml:trace xmlns:inkml="http://www.w3.org/2003/InkML" xml:id="stk1" contextRef="#ctx0" brushRef="#br0">3933 16281 0,'-17'35'67,"-1"36"-61,-52 52 8,70-88-10,-53 89 6,17 140 0,36-87-2,-17 123 4,17-177-8,0 71 9,53-106-5,0 0 5,0-52-10,35-19 10,-53-17-5,177-17 5,-159-19-11,264-122 9,-246 105-3,229-106 6,-177 71-10,71-53 8,-106 53-5,36-18 5,-71 35-5,17-35 3,-35 71-2,1-18 2,-19 18-3,1-18 5,0 0 6,-1 35-6,-17 1 2,0-1 5,0-17-7,0 17-10,0-35 11,0 0-5,-35-35 6,17 18-10,-70-54 7,53 106-4,-124-123 5,124 106-5,-89-53 4,89 88-2,-35-35-1,34 17-2,1 18 4,17 0 34,-35 0-12,-52 0-16,87 0-8,-123 0 4,88 0-8,-53 0 11,18 0-8,-53 0 4,35 0-8,0 0 9,18 0 3,35 0-14,18 0 12,-1 0 44,1 0-40,18 0-12,-72-18 8,54 18-7,-53-17 4,70 17 0,-17 0 2,17 0-9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5:37:33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808">
    <iact:property name="dataType"/>
    <iact:actionData xml:id="d0">
      <inkml:trace xmlns:inkml="http://www.w3.org/2003/InkML" xml:id="stk0" contextRef="#ctx0" brushRef="#br0">21431 5009 0,'53'-17'3,"71"-36"17,-107 53-16,142-53 8,-106 18-4,88-36 7,-17 36-14,52-53 14,-53 52-10,71-69 12,-88 52-14,-70 35 5,122-70 7,-140 70-14,70-88 11,-88 89-4,35-71 4,-17 35-6,-18-53 5,0 53-2,0-35 1,0 52-6,0-34 9,-18 17-3,-17 0-1,35 35-1,-18-17 4,1 17-8,-1-35 9,-35 1 6,18 16-13,0-17 4,-18 18-2,-18 0 4,54 0-6,-36 17 6,0 0-5,0 1 5,18 17-7,-36-18 7,36 18-6,-36 0 8,36 0-12,-106 0 11,123 0-5,-123 0 5,106 0-7,-71 18 4,35-1-2,-34 19 5,52-19-5,-36 36 2,54-35-6,-35 35 8,34-18-2,-17 35 3,0-17-11,-17 53 11,52-88-8,-35 141 7,53-142-7,0 107 7,-17-89-5,17 36 5,0-54-8,0 54 8,0-36-4,53 36 6,-36-36-10,19 18 8,-1-18-2,18 18-1,-36-18-6,54 18 14,17 0 0,-70-35-8,88 52-4,-36-34 8,-35-36-8,71 52 7,-88-52-6,53 36 8,-54-36-11,36 17 8,-35 1-3,-1-18 13,1 0 16,0 0 1,17-18-28,0-17 4,-17 17-5,17-17 4,-17 0-9,-1 17 7,-17 1-4,18-1 8,0 0 174,-1 18-181,-17-35 5,18 35-9,0-18 5,-1 1 5,-17-1-1,0 1-4,18-19 7,-18 19-4,17 17-6,-17-18 14,18 18 253,-18 35 106,0 18-365,0-18 1,18-35-6,-18 18 4</inkml:trace>
    </iact:actionData>
  </iact:action>
  <iact:action type="add" startTime="28444">
    <iact:property name="dataType"/>
    <iact:actionData xml:id="d1">
      <inkml:trace xmlns:inkml="http://www.w3.org/2003/InkML" xml:id="stk1" contextRef="#ctx0" brushRef="#br0">22154 5256 0,'18'-17'243,"0"17"-227,-36 0 224,0 0-232,-70 35 6,53-17-11,-36 52 10,54-52-7,-1 35 8,1-36-11,17 19 9,0-19-4,0 1 3,70-18 92,-35-18-102,54-35 13,-54 36-8,53-36 7,-70 18-9,52-18 7,-52 35 1,-1 0 1,-17 1-1,0-1-5,0 0 6,0 1 5,0-1-8,0 1 4,0-1 0,0 0-8,-17 1 14,-1 17-10,1-18 5,-1 18-14,0-18 9,1 18 0,-19 0-6,19 0 8,-1 0-5,-35 0 5,18 0-9,-71 0 10,88 0-2,-70 36-2,71-36-6,-107 53 10,106-53-3,-34 35 1,16-18-7,1-17 9,17 18-5,1 0 4,-1-18 11,18 17-11,-18-17 7,18 18-3,0 0 5,0-1-18,0 1 22,0 0-11,0-1-4,0 1-2,0 0 8,18-1-12,-18 18 9,0-17-3,18-18 4,-1 18-8,-17-1 10,18-17 53,0 0-43,-1 0-5,1 18-9,0-18 13,-1 0-3,18 0-2,1 0-4,-19 0-6,19 0 2,-19-18 2,1 18-4,17-17 1,-17-1-6,35 0 8,-36 1-7,1 17 6,0-18-8,-18 1 8,17 17-4,1 0 4,0-18 5,17 0 3,-35 1-8,18 17-5,-18-18-3,35 0 9,-18 1-7,1-19 8,17 1 0,-35 0 7,18 35-18,-18-18 10,0 1-5,0-19 4,0 19 4,0-1 8,-18 18 162,1 0-175,-1 0-4,0-18 13,1 18 9,-1 0-22,1 0 9,-1 0 5,0 0 6,1 0 49,-1 0-64,0 0 16,1 0 4,-1 0 444,0 18-467,1 0-6,-36 17 9,18-17-4,17 17 5,0-35-8,18 17 5,-17-17 11,17 18 110,-18 70-119,18 1 8,0-54-4,0-18-6,18 36 2,-18-35-9,17 0 16,1-18 45,0 0-59,-1 0 259,1 0-253,17 0 3,-17 0-6,35 0 2,-36-18-5,19 0 7,-19 1-3,19-19 2,-19 1-8,18-18 11,-17 36-6,17-36 2,-35 35-4,36-53 4,-36 54 11,17 17-18,-17-18 109,-17-35-100,17 36-6,-36-1 6</inkml:trace>
    </iact:actionData>
  </iact:action>
  <iact:action type="add" startTime="35444">
    <iact:property name="dataType"/>
    <iact:actionData xml:id="d2">
      <inkml:trace xmlns:inkml="http://www.w3.org/2003/InkML" xml:id="stk2" contextRef="#ctx0" brushRef="#br0">2981 6209 0,'0'35'7,"0"-17"-2,35 17 6,-35-17-2,36-1 2,-19 1-6,18 35 8,1-53-5,34 53 0,1-36 2,-1-17-5,36 18 10,-53-18-11,53 0 8,-53 0-3,17 0 2,-52 0-7,53-35 8,-71 17-4,35-17 4,-35 17-8,18-35 10,-18-17 4,0 35-2,0 17-7,0-17 7,-18 17-14,18 0 8,-18 18 0,1-17-1,-1 17-4,0 0 16,-17-18-9,-35 18 7,52 0-13,-88 0 3,71 0-1,-36 0 9,36 0-15,-36-18 8,54 18 0,-36 0-1,35 0-3,-35 0 7,18 0-5,17 0 4,1 0-6,-36 18 2,35-18 0,-17 35 4,17-35-4,-17 36 4,17-19 3,1 1-7,-1 17 4,0 0-7,18-17 6,0 17-3,-17 1 5,17-19-10,-18 19 9,18-19-3,0 1 3,0-1-6,0 1 3,18 0 12</inkml:trace>
    </iact:actionData>
  </iact:action>
  <iact:action type="add" startTime="42400">
    <iact:property name="dataType"/>
    <iact:actionData xml:id="d3">
      <inkml:trace xmlns:inkml="http://www.w3.org/2003/InkML" xml:id="stk3" contextRef="#ctx0" brushRef="#br0">17939 6773 0,'-36'0'92,"1"-17"-85,-71-1 6,89 18-7,-195-35 4,177 35-1,-230-53 3,212 53-9,-141-18 10,53-17-6,-88 17 7,88 1-13,-89-19 14,125 19-10,-89-1 11,88 18-15,-35-18 12,123 18-7,-88 0 7,89 0-9,-107 0 8,71 0 7,35 0-10,-34 0 4,16 18-9,-17 0 6,0-1-1,1 19 3,-19-19-8,-35 19 7,36-19-2,-54 19 2,106-19-5,-193 71 4,158-52 1,-88-1 0,123 0-9,-141 18 10,89-35-4,-71 70 4,88-53-6,-18 36 5,54-54-4,-36 72 5,35-37-7,-35 54 9,18-35-6,-36 70 4,54-88-7,-72 176 7,72-158-5,-89 299 2,88-317 1,-35 194 1,36-88-5,-1 176 4,18-159-1,-17 89 4,-1-124-11,0 71 8,18-89-1,0 106 5,0-105-12,0 105 10,0-193-4,18 193 6,-18-194-11,70 230 11,-70-212-6,71 194 2,-36-106 0,18 106 2,0-106-9,18 106 9,-18-124-6,52 124 10,-34-106-15,88 124 10,-71-89-2,88 124 2,-105-247-7,246 282 8,-264-282-3,353 229 2,-335-246-7,264 122 9,-141-105-6,176 18 7,-176-54-11,229 1 12,-211-18-10,229 0 7,-229-18-7,176-35 5,-159 1-3,106-37 6,-282 72-4,335-107 2,-335 107-7,124-19 8,-142 36-2,53-35 2,-53 17-10,18 1 12,-17-19-6,16 1 4,-16 18-9,17-19 10,-18-17-5,53-35 2,-70 71-2,140-142 0,-16-18 6,-72 72-10,71-89 8,-105 123-5,193-282 6,-194 283-10,177-318 10,-177 335-2,71-141-4,-53 88-1,17-88 4,-17 88-2,0-35 6,-18 70-12,1-123 11,-1 88-6,-17-88 7,-1 106-9,19-106 6,-36 159-5,17-194 8,-17 193-8,18-158 8,-18 159-10,0-106 6,0 17 0,0-87 2,-35 87-10,-1-105 10,1 70-3,-36-52 3,1 69-5,-1-87 2,36 106-2,-35-71 5,34 158-5,-34-158 4,52 159-4,-52-124 4,52 124-8,-53-53 10,54 53-5,-36-36 8,35 36-15,-52-18 14,52 0-10,-35 18 5,0-1-2,-17-34 5,17-1-9,-36 36 8,89 17-4,-105-35 4,87 36-8,-35-19 12,18 19-12,-1 17 4,-34-35 4,35-1-3,-71 19 2,35-1-7,-52-17 8,105 35-4,-176-36 9,159 19-15,-142-1 8,142 1 0,-106-1 0,53 18-7,-53-18 9,70 18-1,-17-17 4,35 17-14,-17 0 13,52 0-10,0 0 9,1 0-10,-19 0 9,1 0 9,17 0-17,-17 0 12,-18 0-1,0 0-9,-17 0 9,34 0-13,-34 0 12,17 0-5,-18 0 0,36 0-5,-35 0 8,34 0-2,-17 0 2,36 0-10,-71 0 12,70 0-8,-17 0 8,-1 0-12,-17 0 11,18 0-5,0 0 4,17 0-8,1 0 10</inkml:trace>
    </iact:actionData>
  </iact:action>
  <iact:action type="add" startTime="55864">
    <iact:property name="dataType"/>
    <iact:actionData xml:id="d4">
      <inkml:trace xmlns:inkml="http://www.w3.org/2003/InkML" xml:id="stk4" contextRef="#ctx0" brushRef="#br0">6438 7955 0,'-17'0'13,"-1"0"2,-17 0-8,-18 35 5,0 1-5,-35 17 3,70-18-4,-70 35 9,70-34-12,-52 87 10,52-88-8,-53 107 10,71-107-12,-17 71 9,17-53-6,0 35 8,0-71-11,53 54 10,-36-71-5,36 18 2,-35-1-5,35-17 12,-36 0-15,54 18 10,-36 0-1,124-18-2,-124 0-5,142 0 8,-36 0-4,141 0 8,-141 0-15,141 0 11,-141 0-4,71-18 3,-106-17-7,0-18 10,-89 35-7,1-17 4,-18 17 4,0-17-14,0-36 19,-35 18-3,35 18-10,-53 0 4,35 17-2,-17-35 3,0 36-8,-18-36 9,17 0-6,-34 18 8,52-1-14,-52-34 13,52 52-6,-105-88 4,87 89-10,-87-72 14,105 72-12,-70-36 8,17 18-7,-34-18 7,52 35-3,-53-17 2,53 17-8,-35 0 10,53 18-6,-18 0 7,0 0-9,17 18 7,-34 17 5,52-17-7,-17 17 1,17-17-6,-35 53 5,36-54 0,-1 18 1,18-17-5,0 0 5,0-1 24,0 54-16,18-53-14</inkml:trace>
    </iact:actionData>
  </iact:action>
  <iact:action type="add" startTime="57356">
    <iact:property name="dataType"/>
    <iact:actionData xml:id="d5">
      <inkml:trace xmlns:inkml="http://www.w3.org/2003/InkML" xml:id="stk5" contextRef="#ctx0" brushRef="#br0">7179 11060 0,'-18'0'6,"1"17"-2,-1 36 9,18-35-4,-35 52 5,17-17-13,1 18 16,-1-1-15,0 36 12,1-35-5,17 17 1,0-35-6,0 17 9,0-17-4,0 53 2,53-18 6,-53-70-11,70 53 7,-17-36 3,0-35-6,18 0-2,-1 0-3,106-18 7,-52 1-4,70-72 7,-88 36-13,53-17 12,-71 17-9,18-35 7,-89 70-4,89-123 5,-106 123-9,18-105 8,-18 105-3,0-70 3,0 35-8,-18-53 6,-17 53-1,-36-52 2,36 52-7,-36-18 11,18 18-5,-52-17 0,87 70-9,-88-71 12,89 53-6,-89-17 6,70 18-10,-17-19 13,36 36-10,-18-17 6,-1 17-9,19 0 16,-19 0-1,19 0-2,-1 0-14,-35 0 10,18 0-1,-36 0 0,54 17-9,-71 1 11,52 0-3,-34-1-1,34 18-5,-17 1 8,1-1-3,-37 18 6,72-35-13,-36 17 11,35-18-7,1 1 6,-1-18 2,18 35-10,0-17 41,-18-18-16,18 18-14,-17-1-6,17 1 6,-18 0-14,0-1 10,-17 18-4,17 1 8,1-19-12,-1 19 9,1-36-5,17 17 5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5:38:33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492">
    <iact:property name="dataType"/>
    <iact:actionData xml:id="d0">
      <inkml:trace xmlns:inkml="http://www.w3.org/2003/InkML" xml:id="stk0" contextRef="#ctx0" brushRef="#br0">6985 6720 0,'-18'0'48,"18"53"-45,-70 53 15,35-71-11,-36 107 0,71-125 1,-53 142 4,53-141-5,-18 70 3,18-18 0,0 1 0,0-18-6,18 17 7,-18-34-2,35-1 4,-17-17-9,35-1 7,-18 1-3,36-18 4,-54 0-7,89 0 7,-88 0-3,141-18 1,-124 18 1,71-35-2,-36 17-5,18-17 8,-35 17-4,36-17 4,-37 0-6,37 17 3,-72 1 0,36-19 3,-17 36-3,-1-53-1,-18 53-2,-17-70 6,0 52-4,0-123 2,0 106-4,-70-195 7,52 178-10,-70-72 9,35 18-3,-53 0 3,71 53-7,-36 18 6,54 18-3,-18-1 5,17 18 47,-70 53-50,88-36-2,-106 72 6,88-72-9,-52 54 7,52-36-2,-35 18-2,35 0-4,-17 0 10,18-18-8,-19 0 6,19 1-8,17-1 8,0 0 8,-18-35-16,53 18 64,-17 0-61</inkml:trace>
    </iact:actionData>
  </iact:action>
  <iact:action type="add" startTime="10941">
    <iact:property name="dataType"/>
    <iact:actionData xml:id="d1">
      <inkml:trace xmlns:inkml="http://www.w3.org/2003/InkML" xml:id="stk1" contextRef="#ctx0" brushRef="#br0">8326 6791 0,'-18'18'4,"18"-1"6,-18 1-1,18 17 1,-17-35-2,-1 35 1,0 18 10,18-35-14,-17 35 9,17-35-6,-18 17 4,18 0-10,-18 18 12,1-35-8,17 35 7,0-18-11,0 18 13,-18-18-7,1 18 2,17-35-4,0 35 4,0-36-2,0 18 6,0-17-8,0 0 8,17-18 0,1 0-1,-1 17 20,19-17-19,-19 18-3,1-18 1,0 18-4,-1-18-4,19 17 9,-19-17-5,18 0 4,-17 0-8,17 18 8,1-18-4,-1 0 4,0 0-6,18 0 4,-35 0-2,35 0 4,-36 0-4,1 0 4,0 0-6,17 0 4,-17 0 10,-1 0-15,1-18 16,-18 1-9,17 17-8,1-36 8,-18 19-6,18-19 7,-18 19-10,17-36 11,-17 18-6,18-18 4,-18 35-10,0-35 12,0 18-4,0 0-2,0-1-4,0 19 10,0-1-8,0-17 8,0 17-8,-18 0 8,1 1 0,17-1-6,0 1 4,-18 17-8,18-18 8,-18 0 9,1-17-6,-1 35-7,18-18 6,-35 1-12,0-19 11,17 19-2,-35-18-3,35 35-4,-35-36 10,18 1-7,0 35 6,17-18 1,1 18-6,-1 0 29,0 0-25,1-17 7,-1 17-6,0-18-9,1 18 5,-1 0 3,-17 0-10,17 0 12,18-18-5,-35 18-1,17 0-4,1 0 9,-1 0-6,-17 0 8,17 18-11,-17-18 8,-18 35-6,35-35 6,1 18-8</inkml:trace>
    </iact:actionData>
  </iact:action>
  <iact:action type="add" startTime="13949">
    <iact:property name="dataType"/>
    <iact:actionData xml:id="d2">
      <inkml:trace xmlns:inkml="http://www.w3.org/2003/InkML" xml:id="stk2" contextRef="#ctx0" brushRef="#br0">9560 6650 0,'0'18'9,"-35"-18"3,35 17-5,-18 1 11,1-1-6,-1 1-7,18 0 8,-18-1-7,1 19 8,17-1-10,-35 35 9,17-52-6,0 35 6,18-35-11,-17 87 9,-1-69-2,0 52 2,18-53-7,0 18 8,0-35-3,0 17 2,18-35 25,-18 18-27,18-18 54,-1 0-39,1 0 2,0 0-20,-1 0 11,18 0 2,-17 0-3,17 0-15,-17 0 6,17 0 5,1 0-8,-1 0 12,-18 0-10,19-18 6,-1 0-6,18 1 6,-35-1-8,-1-17 10,1 17-8,35-35 9,-36 18-11,1-36 8,0 54-7,-1-36 9,-17 18-12,0-18 11,0 35-4,0-17 1,0 17-4,0-17 6,-17 17 9,17 1 5</inkml:trace>
    </iact:actionData>
  </iact:action>
  <iact:action type="add" startTime="15264">
    <iact:property name="dataType"/>
    <iact:actionData xml:id="d3">
      <inkml:trace xmlns:inkml="http://www.w3.org/2003/InkML" xml:id="stk3" contextRef="#ctx0" brushRef="#br0">10724 7796 0,'0'18'58,"36"0"-53,-1-1 6,18 19-2,17-1 3,-34-35-5,122 53 3,-122-36-3,123 19 4,-124-36-4,71 35 5,-18-35-4,18 0 4,-53 0-4,35 0 4,-35 0-10,17-35 12,-34 35-6,16-53 4,1 35-10,0-17 15,-53 17-15,53-17 8,18-18 0,-54 18-5,72-18 11,-54 0-11,35 0 5,-34 18-2,17-18 4,-18 18-8,0-18 8,0 35-1,18-70 1,-35 88-9,17-53 10,-17 35-6,0-52 3,17 52-6,-18-35 8,1 18-2,-18-18 2,18 53-8,-18-35 6,0 17 1,0-17-1,0 17 6,0 0-7,-18 1 4,0-1-8,1 1 7,-1 17-6,-35-36 7,36 19-8,-19-1 9,1 0-10,-18 1 8,0-1-5,-53-17 6,36 0-10,-54-1 10,89 36-6,-159-17 7,159 17-11,-124 0 7,106 0-2,-53 0 7,36 35-14,-89 0 16,88 0-8,-52 18-1,35-35-3,17 17 7,36-17-6,-18 0 7,35-1-6,1-17 6,-1 0-11,0 18 10,18-1 60,-17-17-64,-1 36 7,-17-19-12,17 19 10,1-1-6,-1 0 4,-17 36 9,35-54-16,-36 72 8,19-19 0,-1-35-8,18-17 6,0 17 2,0 1-6,0 34 5,0-35-5,0 18 5,0-35-4,35 35 6,-35-35-8,18-1 6,0 1-4,-1-1 7,1 1-10,0 0 9,17-1 7,0-17-10,-17 18 2,-1-18 0,1 0-7,0 0 14,-1 0-5,1 0-12,0 0 14,-1 0 1,1 0-7,-18-18 86,-53 1-88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5:39:08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112">
    <iact:property name="dataType"/>
    <iact:actionData xml:id="d0">
      <inkml:trace xmlns:inkml="http://www.w3.org/2003/InkML" xml:id="stk0" contextRef="#ctx0" brushRef="#br0">12965 10089 0,'-53'0'4,"35"0"2,0 0 6,1 0-8,-19 0 8,19 0-4,-71 0 6,70 0-12,-88 0 10,0 0-2,-105 0 0,52 0-6,-229 0 8,35-17-3,-423-18 4,282 17-11,-423-53 11,476 54-5,-370 17 6,669-36-12,-828-34 9,829 70-3,-423-53 7,246 18-10,-317-18 8,335 35-9,-282-17 8,282 17-2,-211-35 0,282 53-3,-107-35 2,160 35 1,-89-18 1,195 1-8,-265-1 10,299 18-3,-175-18 0,176 18-4,-107-17 3,72-1-1,-107 1 6,89-1-13,-106 0 11,71 1-4,-71-1 4,106 18-8,-54 0 10,90 0-7,-54 18 5,88-1-3,-105 19 1,87-1-4,-87 53 5,105-70-4,-70 52 7,35-17-9,-35 35 5,53-52 0,-18 69-1,17-69-3,19 70 5,17-71-2,-36 53 1,36-53-6,-17 71 10,17-71-7,0 124 6,0-124-10,0 142 10,17-36-6,19 88 6,-1-105-10,53 193 13,-35-176-12,35 142 8,-17-160-2,70 142 2,-70-142-10,70 71 11,-124-141-4,177 159 3,-158-195-6,140 142 4,-141-124-4,106 54 6,-17-54-7,70 18 5,-35-18-1,158-35 5,-70 0-13,247 0 13,-159 0-8,529-18 6,-334-17-7,581 0 6,-899 35 0,1022-18-2,-1040 18-5,935 0 15,-988 0-18,459 0 11,-353 0-1,123 35-2,-193 1-2,52-1 5,-123-17-7,53-18 7,-54 17-6,54-17 6,-35 18-6,123 0 7,-194-18-9,458 17 12,-423-17-12,336 0 8,-301 0-9,424-53 9,-212-17-1,282-107 0,-352 54-9,229-106 14,-318 123-9,106-124 4,-176 125-1,18-89-1,-107 158-5,89-246 8,-88 229-3,88-300 4,-106 300-11,53-158 11,-36 70-6,36-106 5,-35 88-8,-1-53 8,19 89-3,-19-71 2,-17 123-8,0-17 9,0 53-3,0-1 3,-17 1 5,-19 18 1,19-1-14,-36 0 9,-18-17-5,-17 0 3,0 17-3,-36 0 7,36 1-12,-88 17 9,70-18-5,-141 1 6,88 17-11,-140-18 11,228 18-5,-423 0 4,424 0-9,-424 0 11,423 0-6,-264 18 3,176-18-6,-105 17 6,123-17-3,17 35 5,18-17-9,18-18 7,53 18-4,-1-1 8,19-17 2,-18 0-4,35 18-1,-18-18 0,18 18-7,-18-18 15,1 17-5,17 1 6,0 0-6,-18-1-13,0 18 12,18-17-10,-35 53 8,35-54-7,-53 54 5,35-36-2,-17 36 5,-35-18-6,-19 70 2,1-88-1,-18 36 3,71-36-6,18-17 14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5:40:31.3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30">
    <iact:property name="dataType"/>
    <iact:actionData xml:id="d0">
      <inkml:trace xmlns:inkml="http://www.w3.org/2003/InkML" xml:id="stk0" contextRef="#ctx0" brushRef="#br0">3933 7426 0,'-105'53'2,"69"-35"6,-122 87 4,52-16-8,-124 105 8,89-53-3,-88 159 2,123-124-7,0 106 12,71-123-9,35 17 4,18-52-5,105 105 6,-87-194-6,281 265 4,-264-282-2,458 246 4,-440-246-5,370 70 3,-194-52-1,212 16 2,-213-52-8,143 0 9,-195-35-3,35-18 2,-123 0-5,17-35 4,-52 35-1,17-17 3,-88 52-6,70-70 6,-70 70-4,71-70 3,-36 53 6,-17 17-9,0 0 2,-1 1-2,1 17 6,0-18-12,-1-35 12,-17 36-8,18-36 6,-18 0-6,0-18 5,0 54-3,-106-160 5,53 142-11,-88-106 11,70 88-6,-228-159 5,122 124-7,-123-106 6,124 106 1,-18-36-3,88 71-6,0-17 9,89 52-3,-19 18 5,36-17-2,-17 17-11,-1 0 15,-17 0 9,17 0-22,-52 17 10,34 1-7,-34 35 7,34-36-8,-17 19 6,36-36 13,17 17 1,17 1-17,1 17-6</inkml:trace>
    </iact:actionData>
  </iact:action>
  <iact:action type="add" startTime="9126">
    <iact:property name="dataType"/>
    <iact:actionData xml:id="d1">
      <inkml:trace xmlns:inkml="http://www.w3.org/2003/InkML" xml:id="stk1" contextRef="#ctx0" brushRef="#br0">10830 8149 0,'0'0'0,"-106"18"8,18-1-6,-35 36 12,70-17-9,-53 17 8,35-36-10,-17 54 11,53-36-7,-36 53 4,71-70-7,-52 70 9,34-53-6,-17 54 5,17-19-4,0 71 6,18-53-10,0 54 6,0-54-2,53 70 4,18-87-8,52 88 8,-35-71-3,142 88 2,-160-158-5,477 264 6,-476-247-4,599 124 2,-599-141-5,299 0 9,-194-18-5,-35 0-5,1 0 11,-72-18-8,1-17 6,-54 35-10,19-53 10,-19 17-7,36-34 7,-18 52-10,1-70 10,17 53-5,0-36 2,-1 36-4,1-53 4,0 35-1,18-88 6,-18 70-13,17-70 10,-34 70-5,-1-52 6,-18 105-6,1-123 6,-18 124-12,0-36 15,0 17-11,-18 1 7,-52-35-7,-71-54 8,17 54-7,-140-54 6,140 71-8,-70-17 8,71 17-4,-54 0 7,160 53-13,-142-53 9,141 53-3,-70 0 4,71 0-4,-19 0 2,1-18-2,-18 18 3,35 0-8,-52 0 13,52 0-7,-52-17-6,17 17 11,0-18-8,-35 0 7,70 18-8,-35 0 18,35 0-18</inkml:trace>
    </iact:actionData>
  </iact:action>
  <iact:action type="add" startTime="22200">
    <iact:property name="dataType"/>
    <iact:actionData xml:id="d2">
      <inkml:trace xmlns:inkml="http://www.w3.org/2003/InkML" xml:id="stk2" contextRef="#ctx0" brushRef="#br0">19368 4904 0,'-18'-18'4,"-17"18"17,-18 0-7,35 0-4,-70 0 1,70 0-7,-105 0 10,52 18-9,-105 17 12,88-17-16,-106 52 12,70-35-8,-70 18 10,88-17-12,-70 16 8,105-16-3,-52 34 4,88-52-7,-71 35 6,88-53-3,-53 70 5,54-70-4,-36 53 1,35-17-6,-52 17 8,52-18-2,-35 35 2,36-34-9,-19 52 8,19-35-3,-19 70 6,36-105-12,-17 176 13,17-141-10,0 158 8,0-158-9,53 124 8,0-71-6,70 52 8,-35-69-12,36 34 10,-36-70-2,71 0 2,-36-36-8,89-17 11,-71 0-8,123 0 3,-211 0-1,353-88 2,-353 71-7,265-72 6,-266 54-1,142-18 5,-105 0-13,52 0 15,-71 36-10,36-36 6,-53 35-10,18-17 10,-36 17-3,53 1 3,-70-1-9,52-35 11,-52 53-5,70-70 1,-70 52-5,88-70 6,-53 70-3,52-88 3,-34 71-5,52-71 10,-52 53-12,52-70 8,-70 70-4,35-71 2,-35 54-4,-17-54 4,-36 54-1,0-36 4,0 88-11,0-105 14,-18 88-12,-53-36 10,71 53-10,-52-35 7,16 36-2,-52-36 4,70 35-11,-70-35 11,18 36-4,-1-36 0,1 18-3,-19-1 6,37 19-5,-90-36 6,107 35-10,-177-53 13,195 54-11,-124-36 8,35 18-5,-53-18 2,53 35-5,-70-17 6,70 17-1,-53 1 1,89 17-7,-71 0 10,70 0-8,-35 0 5,89 0-8,-107 52 11,106-34-8,-70 35 6,53-35-8,-18 17 8,18 0-2,0-35 2,35 35-7,-53-35 6,53 18-5,-18 0 7,0-18-4,1 17 2,-1-17-4,18 18 2,-18-18 0,1 35 4,-18-35-2,35 18-8,0 0 5,-18-1 7,18 1-14,-18 17 13,1-17-6,-1 35 2,18-36 2,0 1-8,-18 0 16,18-1-3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4:39:39.6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671">
    <iact:property name="dataType"/>
    <iact:actionData xml:id="d0">
      <inkml:trace xmlns:inkml="http://www.w3.org/2003/InkML" xml:id="stk0" contextRef="#ctx0" brushRef="#br0">19879 7038 0,'-35'0'4,"17"18"6,-17-1 1,17 1-9,-17-1 12,35 1-8,-35 0 6,35-1-7,-18 1 10,18 0-11,0 17 8,0 35 7,0-52-12,0 70 7,0-35-13,0 53 11,0-35-4,0 52 3,18-35 1,17-35-3,-17-17-3,-1-1 6,1-35-6,-1 17 7,-17 1 0,18 0 1,0-18-2,17 17 1,0 1-6,71 17 5,-88-17-9,105 0 9,-52-18-2,88 17 0,-71 1-6,53-1 10,-71-17-8,54 0 6,-71 18-8,17-18 9,-52 0-4,17 0 1,-17 0-2,0 0 6,-1 0-11,1-18 10,-18 1-6,35-18 4,-17 17-5,-1-35 6,19 18-5,-1-53 5,-35 52-8,18-34 9,-18 34-7,0-17 6,17 18-8,-17-18 8,0 18-4,0-18 4,-17 18-7,17-18 9,-18 35-6,-35-52 3,53 34-8,-71-34 9,54 52-3,-54-70 2,54 88-4,-19-53 4,1 35-7,0-17 8,17 35-2,-52-35 3,52 17-11,-35 18 12,35 0-8,-34-17 7,-1-1-7,0 18 3,35 0-1,-53-18 5,54 18-6,-36 0 2,-18-17 2,18 17-7,-17 0 9,17 0-5,-35 0 4,52 0-6,1 0 4,18 0-3,-19 0 5,19 0 8,-1 17-3,0-17-1,18 18-9,-35 0 6,35-1-6,-18 1 3,1 0-3,-1 17 4,1-18-3,-1 19 6,18-19-12,-18 1 11,1 17-5,17-17 4,0 0-9,-18 17 10,0-18-4,1 1 1,17 0-6,0 17 8,-18 18 10,18-35-18,0 17 8,-18 0 7,18-17-13,0-1 5,0 1-4,0 17 4,0-17-7,0 0 10,0-1-7,0 19 5,0-19-2,0 1 1,0-1-9,0 19 12,36 17 5,-36-36-14,17 19 5,-17-19-2,18 19 4,0-1-6,17 18 5,-17-53-3,17 53 5,-35-36-7,35 19 3,0-19-1,-17 1 3,17-1-7,-17 1 10,0 0-7,17-1 6,35 1 6,-52-18-17,88 35 11,-88-35-4,140 18 4,-122-18-11,87 18 13,-17-18-8,0 0 5,-36 0-8,36 0 6,-71-18 1,18 0-1,-17 1-7,-19-19 11,1 36-8,-1-17 6,1-36-7,0 0 7,-1 35-5,19-105 6,-19 17 5,-17 53 0,0 35-15,0-35 13,0 36-12,0-36 8,0 18-4,0-36 4,0 36-8,-17-53 10,-1 52-7,-17-34 7,17 17-12,-17 0 11,35 35-5,-71-70 1,18 35 12,53 36-17,-35-19 8,17 19-8,-17-19 8,0 19 10,0-19-16,17 19 2,-17-1 6,17 1-10,-17 17 8,0 0-4,17-18 4,0 18-10,1 0 10,-19 0-4,1 0 4,-18 0-8,-17 18 8,17-18-2,-71 17 0,89 1 0,-36-1 2,18 1 2,36 0 6,-1-18-5,0 17-5,1 1 6,-1 0-5,1-18-3,-1 35 4,0-17-7,1 17 6,-19 0-2,19 0 2,-1 1-6,-17 17 7,35-18-4,-18 18 4,18-36-7,-17 36 5,17-35 2,0 17-4,0 18 4,-18-53-4,18 18-4,0 17 9,0-17-3,0 35 0,0-18-5,18 18 5,-18-18 0,17 18 1,-17-18-8,35 18 10,-17-17 0,0 16-6,17 1 8,-35-35-7,35 35 4,1-18 7,-36-17-14,35 17 8,-18-35-8,19 35 6,-1-17 8,-17 0-11,52-1 4,-52-17-8,52 18 8,-34-18-2,34 0 1,-52 18-8,141-18 9,-142 0-2,160 17 0,-160-17-6,124 0 10,-123 0-6,35 0 3,-18 0-5,-17 0 4,-18-17 58,0-1-48</inkml:trace>
    </iact:actionData>
  </iact:action>
  <iact:action type="add" startTime="36396">
    <iact:property name="dataType"/>
    <iact:actionData xml:id="d1">
      <inkml:trace xmlns:inkml="http://www.w3.org/2003/InkML" xml:id="stk1" contextRef="#ctx0" brushRef="#br0">21625 8326 0,'53'0'165,"-18"0"-161,71 0 3,18 0-3,105 0 8,-88 0-3,71 0 2,-89 0-6,36 0 7,-141 0-5,123 0 6,-71 0 5,-34-18-2,-1 0-8,-17 18 6,-1-17-10,54-19 9,-54 36-8,36-35 11,-35 17-15,35 1 12,-35-1-7,-1 18 5,1-17-5,-1-1 4,1 0-1,17-17 2,1-36 5,-19 54-5,36-54-1,-35 18 6,-1 36-7,1-54 1,-18 53 1,18-34 0,-1 34-6,1-35 8,-18 18-9,0-1 9,0 1-9,0 0 9,0 17-6,0-35 4,0 36-7,-18-54 10,1 71-6,-19-53 6,19 53-12,17-17 9,-18 17-4,1-18 6,-1 18-10,0-18 11,1 1-4,-36 17-1,0-18-4,-18-17 12,18 35-16,-35-36 12,18 36-5,-54-17 4,89-1-9,-159 1 12,159 17-8,-142-18 4,142 0-7,-124 1 7,124 17-3,-71 0 6,18 0-12,-18 0 10,53 0-1,-35 0-1,53 0-6,-36 0 8,18 0-2,-17 0 0,34 0-6,-17 0 8,36 0-1,-19 0 1,19 0-9,-18 0 12,-1 17 0,19-17-8,-19 18 5,19-18-8,-19 35 8,1-17-3,-35 17 3,34 0-6,-17-17 4,18 0 0,-18 17 0,36-17-6,-19 17 9,1-18-5,0 19 3,-1-19 4,19 1-7,-1 17 4,18-17-8,-17 17 8,17 1-4,-18-19 4,18 18-8,-18 1 12,18-19-12,0 19 9,0-19-5,0 19 4,0-1-6,0 0 4,0 18 0,18 0 0,-18-18-6,35 1 10,-35-19-6,18 36 4,17 0 2,0-18 6,-17 1-16,17-19 11,1 18-10,34-17 8,-17 0-7,88 17 5,-70-35-3,105 18 2,-105-18-3,17 0 5,-35 0-8,0 0 8,-18 0 9</inkml:trace>
    </iact:actionData>
  </iact:action>
  <iact:action type="add" startTime="80287">
    <iact:property name="dataType"/>
    <iact:actionData xml:id="d2">
      <inkml:trace xmlns:inkml="http://www.w3.org/2003/InkML" xml:id="stk2" contextRef="#ctx0" brushRef="#br0">19526 5997 0,'-17'0'151,"-36"0"-139,17 0-8,-16 0 10,16 0-8,1 0 8,17 0-6,-17 0 4,17 0 2,1 0 0,-1 18-1,0-18-1,-17 0 7,-18 17-5,36-17-4,-19 18 1,-17 0-7,18-1 11,18 1-9,-36-18 5,17 18-8,-17-1 11,0 1-8,18 0 6,0-1-8,0-17 10,-1 18-7,36 0 5,-17-18-1,-1 0-2,18 17 7,-18-17-2,18 35 16,-17-35-15,17 18-4,0 0-1,0-1 3,-18 1 0,18 0-2,0 17 6,0-17-4,-17-1-1,17 18-8,0-17 10,0 0-10,0-1 2,0 36 6,0-17-2,0-1 0,0 0-5,-18-17 6,18 17-2,0-17 5,0-1-13,0 1 45,123 17 212,-70-17-251,388 105 2,-388-105-1,476 105 5,-476-123-10,177 53 12,-125-35-9,37 0 7,-90-18-5,-16 17 3,-19-17 15,1 0 35,0 0-50,52 0-1,-35 0-7,54 0 9,-36 0-4,52 0 6,-52 0-12,36 0 11,-37 0-6,1 0 7,0 0-9,18 0 4,-36 0 1,53 0 0,-52-17-4,34 17 10,-52 0-12,70 0 9,-70 0-8,52-18 9,-35 18 2,-17 0-9,0-18 5,-1 18-8,36 0 7,-17 0-3,34-17 5,-17 17-8,35 0 7,-35 0-6,35 0 6,-17 0-4,52 0 0,-87 0 0,122 0 4,-122 0-8,158 0 9,-177 0-5,142 0 5,-124 0-7,71 0 8,-53-18-10,18 0 9,-18 18-8,35-35 10,-53 35-14,0-17 13,1 17-5,-19-36 0,19 36-2,-19 0 2,1-17 1,-1-1 15,-17 0-24,18 18 12,0-17-7,-1-1 12,1-17 1,0 0-3,-1 35-6,-17-18 2,18-17-3,0 17 0,-1-17-5,1 17 11,-1 0-10,1-17 7,-18 18-7,18-19 8,-18 19-3,17-1 1,-17 0 15,0 1 157,-35-1-172,17 0 4,1 18-13,-1-17 10,18-1-2,-35 0 1,17 18-6,1-17 6,-1 17 0,0 0-1,18-18-8,-17 1 10,-1 17 3,0 0-9,1-18 10,-18 0 4,17 18-13,0-17 5,-17 17-8,-18-18 8,18 0-2,-36 1 0,36 17-6,-53-18 8,52 18-3,-87-18 4,123 1-11,-123-1 10,70 18-4,-89-17 4,125 17-6,-107-18 6,89 18-6,-35-18 8,34 1-12,-17 17 12,36 0-8,-36 0 9,18 0-12,17 0 8,0 0-4,-17 0 7,0 0-6,-1 0 3,-16 0 5,34 0-8,-17 0 4,17 0-7,-17 0 6,17 0-4,-35-18 6,35 18-9,-34-18 7,34 18-4,-53 0 5,36-17-6,-71 17 7,71 0-7,-53 0 6,52 0-7,-34-18 6,35 18 0,-54 0-1,72 0-6,-54 0 7,36 0-3,-18 0 4,35 0-3,-17 0 2,18 0-7,-36 0 8,17 0-3,1 0 3,17 0-7,-17 0 5,18 0 0,-19 0 0,1 0 6,17 0-8,-17 0 4,0 0 2,-1 0-12,19 0 7,-71 0 4,70 0-8,-105 0 8,105 0-7,-70 0 4,17 0-2,-35 0 4,53 0-8,-35 0 9,53 0-6,-36 0 8,36 0-14,-18 0 12,18 0-5,0 0 4,-1 0-8,1 0 7,17 0-3,-17 0 6,0 0 0,17 0 10,1 0-12,-1 0 0,0 0 0,1 0 11,-1 0-12,0 18-4,-17-1 5,17-17-7,-17 0 5,18 0 0,-36 18 2,35 0-10,-35-18 12,35 17 5,1-17 324,-1 0-339</inkml:trace>
    </iact:actionData>
  </iact:action>
  <iact:action type="add" startTime="87168">
    <iact:property name="dataType"/>
    <iact:actionData xml:id="d3">
      <inkml:trace xmlns:inkml="http://www.w3.org/2003/InkML" xml:id="stk3" contextRef="#ctx0" brushRef="#br0">19544 11553 0,'-18'0'1,"1"-17"5,-19-1 7,19 1-7,-19-1 8,19-17-10,-18 35 8,-1-18-3,1-17 2,17 35-7,-17-18 7,17 0-2,-35 18 4,1-17 3,34-1-7,-53 1 1,1 17-6,-18-18 9,35 18-5,-36-35 2,37 35-6,-72-36 9,36 19-4,-53-1 2,35 0-8,-70 1 10,158 17-7,-229 0 8,212 0-7,-195-18 7,195 18-13,-177 0 16,160 0-13,-72 0 8,54 0-9,-72-18 9,72 18-4,-54-17 7,54 17-12,-36-18 7,35 18 0,-34-17 2,52 17-9,-36 0 10,37-18-4,-37 18 3,54-18-9,-88 1 8,-1 17 11,89 0-20,-71 0 10,36-18-4,-54 0 4,18 18-4,-17-17 4,52-1-8,-52 0 9,52 18-4,-52-17 1,70-1-6,-88 18 8,70 0-2,-70-17 2,106 17-9,-142 0 10,142 0-6,-124 0 6,142 0-12,-160 0 13,160 0-6,-72 0 4,1 17-8,18 18 8,17-17-5,-35 17 5,35-17-8,0 17 8,0-35-5,18 0 7,17 18-6,0 0 3,-17-18-7,17 17 8,18 1-4,-35-18 5,17 0-10,-17 35 9,0-17 8,0-1-16,-18 19 10,35-19-8,-53 36 7,54-17-10,-18-19 10,-1 36-4,1-18 1,17-17-4,-35 53 5,36-54-4,-18 36 5,17-35-4,-17 52 5,17-52-10,0 53 13,1-54-11,-1 18 6,18-17-6,0 17 8,0-17-6,-18 17 4,18-17-6,0 0 7,0-1-4,0 1 8,0-1-5,0 1 1,0 0 2,18-1-4,-18 1-2,53 35 5,-35-53-10,35 70 9,-18-52-4,35 35 4,-17-18-4,88 36 4,-35-18-8,53 17 10,0-17-7,52 53 5,-52-53-9,106 35 10,-89-35-6,71 35 6,-106-52-7,106 17 4,-194-36-3,282 54 5,-300-71-8,230 35 8,-230-35-4,124 35 4,-106-35-8,53 18 10,-36-18-8,54 18 6,-54-1-6,54-17 5,-1 18-3,54-18 5,-36 17-8,123 1 7,-87 0-8,123 17 10,-142-35-8,178 53 8,-266-53-10,459 18 7,-476-18-3,353 17 4,-353-17-5,158 0 3,-87 0-2,52-17 4,-87-1-9,34-35 9,-88 35-2,53-52 0,-70 52-4,35-35 6,-18 0-6,1-17 8,-1 17-7,18-35 5,-36 70-7,1-88 8,0 89-7,-1-72 5,1 72-6,0-71 6,-18 70-4,0-53 6,17 36-8,1-36 6,0 36-3,-18-35 4,0-1-6,0 1 4,0 34-3,0-34 6,0 34-8,0-34 5,0 52 0,0-35 2,-18 36-10,0-54 13,1 71-8,-36-70 4,53 52-1,-53-35 0,0 35-6,-35-35 9,35 36-4,-53-18 1,35 17-5,-52-17 7,52 35-5,-34-18 5,69 18-8,-52 0 8,53 0-3,-18 0 6,35 0-14,-52 0 11,-19 0 7,1 0-2,71 0-9,-89 0 6,53-18-13,-53 18 13,71 0-7,-18 0 5,35 0 7</inkml:trace>
    </iact:actionData>
  </iact:action>
  <iact:action type="add" startTime="96875">
    <iact:property name="dataType"/>
    <iact:actionData xml:id="d4">
      <inkml:trace xmlns:inkml="http://www.w3.org/2003/InkML" xml:id="stk4" contextRef="#ctx0" brushRef="#br0">16122 11448 0,'-124'0'3,"72"0"5,-107 0 6,124 0-12,-89 17 11,54-17-6,34 36 5,19-19-7,-1-17 6,18 18-2,-18 52 2,1-34-5,-1 87 5,18-35-2,-18 106 2,18-70-3,53 105 3,-53-176-3,124 265 1,-107-248-1,142 212 3,-124-246-6,54 69 9,-19-34-7,18-18 3,-17-18-4,52-35 4,-34 0 1,105-70-1,-36 17-7,195-106 11,-124 18-5,248-106 2,-283 123-9,70-52 13,-158 88-9,0-36 8,-88 107-12,-1-54 14,-17 54-12,0-19 11,0 1-9,-35-18 7,17 18-10,-70-53 10,18 35-5,-89-35 4,53 35-10,0 35 12,36-17-7,-54-18 4,89 35-7,0 0 10,17 18 6,0 0 74,-17 0-81,-18 18-5,18 0 3,0-1-8,-1 1 12,19-18-9,-19 18 170,19-18-173,-71 17 12,70-17-6,-141 18-1,142 0 0,-142-1 4,141-17-8,-35 18 12,36-18-15,-19 0 11</inkml:trace>
    </iact:actionData>
  </iact:action>
  <iact:action type="add" startTime="98716">
    <iact:property name="dataType"/>
    <iact:actionData xml:id="d5">
      <inkml:trace xmlns:inkml="http://www.w3.org/2003/InkML" xml:id="stk5" contextRef="#ctx0" brushRef="#br0">18962 11977 0,'0'-18'216,"-18"18"-204,-17-17-4,17-1-5,-35-17 8,18 35-3,-18-36 6,35 19-11,-70-1 10,53 0-7,-71-17 7,71 18-10,-36 17 10,54-18-3,-54 0 0,18 1 0,0-1 1,18 18-6,-18 0 9,18 0-10,-18 0 8,35 0-8,-35-18 7,36 18-3,-36 0 6,18 0 1,17 0-7,-17 36 5,-18-1 1,35-35-5,-17 53 2,35-36-5,-53 36 4,35-17-2,-52 34 4,52-35-9,-17 54 11,-1-54-4,19 35 1,-1-52-5,1 70 8,-1-52-10,18-1 8,0-18-4,-18 36 3,18-17-8,0-1 10,0 0 8,0-17-19,0 17 12,18-17-8,17 17 8,0 0-12,18 18 12,-17 0-7,105 35 9,-71-35-14,124 36 10,-52-19-6,104 36 7,-193-71-9,300 71 9,-300-88-5,176-1 4,-193-17-4,105 0 2,-124 0-5,54 0 7,-53-17-2,52-19 0,-52 1-5,35-18 5,-36 18-2,19-18 6,-19 35-12,1-17 12,0-18-5,-1 0-1,1 18-2,17-18 6,-35 35-5,0-70 4,0 71-5,18-72 4,-18 72 0,17-36 2,-17 18-8,0-18 11,0 17-11,0 19 9,0-1-6,0-17 4,0-1-5,0 1 4,0 18-1,0-19 4,-17-17-11,-19 18 10,-16-18 10,-19 18-8,53 17-5,-52-17 2,35 35-4,-36-35 4,18 17-3,-18 0 2,19 18-3,-19-17 3,36 17 0,-1 0-1,19 0 0,-18 0 2,17 0-7,0 0 9</inkml:trace>
    </iact:actionData>
  </iact:action>
  <iact:action type="add" startTime="121851">
    <iact:property name="dataType"/>
    <iact:actionData xml:id="d6">
      <inkml:trace xmlns:inkml="http://www.w3.org/2003/InkML" xml:id="stk6" contextRef="#ctx0" brushRef="#br0">20602 14305 0,'0'18'34,"0"35"15,36 141-42,-1-124 2,106 107 5,-18-72-11,318 160 7,-88-141-1,441 70 3,-283-106-8,512-18 7,-546-70-2,422 0 3,-493-17-9,211-124 10,-440 52-6,-54 1 6,-105 71-10,-18-54 11,0 53-8,-35-70 9,35 71-14,-124-107 13,106 106-5,-70-52 4,35 52-10,-53-52 12,71 17-10,-71-18 5,36 36-2,-54-53 3,36 52-5,-106-69 6,71 52-5,-195-35 6,124 35-10,-247-18 9,353 71-4,-476-35 4,458 35-8,-300 35 10,353-35-8,-106 53 8,106-53-10,-52 53 6,34-18 1,0 18-1,1-18-6,-71 36 6,53-18-1,-54 35 4,54-53-7,-88 53 7,105-52-10,-52 17 10,88-53-5,-54 53 3,54-53 5</inkml:trace>
    </iact:actionData>
  </iact:action>
  <iact:action type="add" startTime="123736">
    <iact:property name="dataType"/>
    <iact:actionData xml:id="d7">
      <inkml:trace xmlns:inkml="http://www.w3.org/2003/InkML" xml:id="stk7" contextRef="#ctx0" brushRef="#br0">564 14958 0,'-52'53'5,"34"-36"0,-35 36 7,35-17-4,-17 16 4,35-34-6,-18 53 4,18-36-1,-17 71 2,-1-89-6,18 89 9,0-18-8,0 18 6,0-18-7,35 36 6,18-18-3,0 17 3,0-70-5,53 53 6,-18-35-4,53 34 2,-17-52-4,123 0 5,-177-35-1,407 52 0,-407-70-6,442 53 8,-442-53-3,195 18 1,-159-18-2,52 0 6,-105 0-12,-17-18 12,-36 1-7,35-19 7,-35 1-13,35-18 11,-17 18-3,-1-53 4,-17 35-9,0-35 11,0 70-12,0-123 9,0 106-8,-70-89 8,52 89-2,-52-53 0,34 70-6,1-35 8,0 35-3,-18-34 2,0 34-7,-18-35 10,-17 18-3,-35-1-3,52 36 0,-70-35 6,35 35-12,-70-35 14,52 35-11,-105 0 6,176 0-7,-194 0 9,194 0-7,-141 35 8,177-35-10,-36 18 8,35 17-3,0-35 2</inkml:trace>
    </iact:actionData>
  </iact:action>
  <iact:action type="add" startTime="125370">
    <iact:property name="dataType"/>
    <iact:actionData xml:id="d8">
      <inkml:trace xmlns:inkml="http://www.w3.org/2003/InkML" xml:id="stk8" contextRef="#ctx0" brushRef="#br0">4480 15646 0,'0'0'0,"-17"35"6,-1 0 0,-17 1 9,-1-19-13,1 54 11,18-36-3,-19 18-3,36-35-2,-17 52 7,17-17-2,-18 18 1,0-54-7,18 124 10,0-105-6,0 105 1,0-124-3,0 54 4,36-18-1,-1 17 4,35-34-11,36 34 13,-18-34-9,159-19 8,-105-17-11,104 0 8,-69 0-3,52-70 4,-105-1-4,34-17 7,-140 53-14,70-124 10,-70 124-2,35-124 3,-53 141-9,0-158 9,0 158-3,0-70 4,0 35-11,-18-35 10,1 53-4,-1-18 6,0 35-12,1-17 11,-1 35-4,0-18 3,-17 0-9,17 18 19,1 0-8,-19 0-3,19 0 10</inkml:trace>
    </iact:actionData>
  </iact:action>
  <iact:action type="add" startTime="126390">
    <iact:property name="dataType"/>
    <iact:actionData xml:id="d9">
      <inkml:trace xmlns:inkml="http://www.w3.org/2003/InkML" xml:id="stk9" contextRef="#ctx0" brushRef="#br0">9084 15946 0,'-106'70'1,"71"-35"8,-36 54 2,36-54-8,-18 18 10,53-18-6,-53 18 5,53-18-5,-35 36 5,17-54-6,1 72 8,-1-89-12,18 105 9,0-34 9,0-53-12,0 52 5,0-52-10,53 17 12,0 0-8,53 36 4,0-36-8,105 1 11,-70-19-7,124 18 5,-106-35-4,105 0 2,-140-52-2,52-54 2,-70 35-5,17-70 7,-105 106-5,106-195 5,-89 195-7,35-124 8,-70 124-7,18-53 6,-18 0 5,0 17-11,-53-35 6,18 53-2,-71-70 0,18 70-4,-36-35 6,36 70-2,-35-17-1,70 17-5,-35 1 8,70 17-1,-17 0-2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6T08:55:09.4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379">
    <iact:property name="dataType"/>
    <iact:actionData xml:id="d0">
      <inkml:trace xmlns:inkml="http://www.w3.org/2003/InkML" xml:id="stk0" contextRef="#ctx0" brushRef="#br0">5486 12541 0,'-36'0'4,"1"-17"9,-18 17-10,-70 105 12,-18-34-8,17 35 7,-52 17-9,-142 142 7,177-142-7,-70 107 8,140-125-6,-53 37 6,107-107-8,-36 141 4,53-140 0,0 158 1,0-159-3,0 124 3,18-18-1,87 141 2,-52-106-6,106 159 9,-53-140-8,88 157 6,-53-140-8,159 194 8,-71-177-5,247 318 7,-352-459-12,670 565 16,-671-565-16,812 511 11,-776-493-4,546 88 2,-193-194-7,317 0 9,-353 0-5,406 0 1,-459 0-3,353 0 6,-370 0-3,406 0 1,-407 0-6,389 0 10,-653 0-6,741 0 4,-758 0-10,687 0 11,-688 0-6,371 0 5,-229 0-8,176-70 9,-212 35-4,124-89 4,-177 53-7,18-52 8,-88 35-13,53-71 13,-88 71-6,34-71 3,-69 106-8,52-158 10,-71 175-6,72-193 7,-72 211-11,1-123 8,-18 53 0,18-71 0,-18 71-8,0-124 8,-18 54-3,0-54 6,-17 71-10,17-53 6,-17 53 0,-18-71 3,36 142-11,-125-301 11,107 318-3,-177-282-2,177 282 1,-88-123 3,35 88-9,-36-71 9,36 88-2,-18-35 2,35 54-11,-34-54 13,52 70-4,-71-34 0,36 17-7,-71-71 9,124 107-4,-194-142 5,193 141-11,-263-158 13,263 158-9,-158-70 5,53 18-7,-106-36 10,88 71-5,-87-54 3,104 54-11,-157-18 13,140 18-5,-141 17 3,124-17-4,-107 35 4,230 0-10,-317 0 12,299 0-6,-352 0 4,353 0-10,-195 0 12,124 0-8,-106 0 6,71 0-6,-54 0 6,71 0-3,-70-18 3,88 18-11,-71 0 14,89 0-10,-89 0 10,159 0-10,-229 0 3,247 0 0,-142 0 5,125 0-6,-72 0 8,53 0-12,-52 0 10,70-17-8,-88 17 7,70 0-8,-87-18 10,34 18-7,-87-18 7,87 1-12,-105-1 11,176 18-6,-247-35 4,247 17-6,-282-35 7,282 53-6,-123-17 9,52 17-14,-88-36 14,89 36-8,-89-17 5,71-1-9,-70-17 9,87 17-5,-88-17 11,89 17-16,-36 1 13,106-1-13,-141 0 11,159 18-6,-159-17 6,159-1-11,-124 0 11,35 1-3,-52-19 2,17 19-8,1-18 6,52 35 1,0 0 0,71 0-6,-36 0 5,18 0-1,18 0 1,17 0-5,-35 35 6,18-35-1,-53 70 2,70-52-10,-70 17 10,53 18-4,-71 18 6,53-54-7,-18 54 6,36-53-9,-35 52 7,52-52-4,-17 35 7,-1-53-12,19 35 12,-1-35-4,1 35 0,-1-35-6,0 36 8,1-1 8,-1-35-18,18 18 11,-18-1-4,1 1 1</inkml:trace>
    </iact:actionData>
  </iact:action>
  <iact:action type="add" startTime="67814">
    <iact:property name="dataType"/>
    <iact:actionData xml:id="d1">
      <inkml:trace xmlns:inkml="http://www.w3.org/2003/InkML" xml:id="stk1" contextRef="#ctx0" brushRef="#br0">11130 13741 0,'-35'0'10,"17"0"-1,-70-36 4,53 36-12,-36-35 15,18 35-10,-35 0 5,35-18-8,-53 18 9,53-17-4,-17 17 4,35 0-8,-36-18 9,53 18-2,-17 0 0,17 0-8,1 0 12,-1 0-3,18-17-9,-17 17 6,-1 0 3,0 0-7,-17 0 8,0 0 7,-1 0-6,19 0-4,-18 35 2,-1-18-9,-17 19 8,18 17-3,-18-18 4,53-17-8,-53 35 9,18-36 3,35 1-12,-18 17 17,1-17-16,17 17 5,-18-17-2,18-1 2,0 1-3,-18 0 4,18 17 0,0-18-2,0 1-4,0 0 8,0-1-7,0 19 8,0-1-1,0-17-5,18-1 5,-18 19-11,18-36 10,-1 17-3,1 1 8,52 17 0,-34-17-12,52-1 4,-53 1-1,106 17 4,-88-35-6,212 71 3,-212-54 0,211 19 5,-193-19-11,211 36 8,-123-35-3,88 35 6,-141-36-11,123 19 8,-123-36-3,70 0 6,-105 0-12,70 0 12,-106 0-8,71 0 7,-88 0-11,158 0 11,-158 0-6,87-18 5,-69 18-8,105-18 13,-88 1-13,70-1 8,-70 18-5,35-17 7,-52-1-10,17-17 7,-36 35-3,36-36 6,0 1 0,-35 35-5,-1 0 3,1-18-8,0 1 8,17-1 7,0 18-15,0-35 8,-17 17-4,35 1 4,-18-1-4,18-17 0,-35-1 0,52 1 4,-34-18-4,52 18 5,-88 17-10,53-52 11,-18 52-8,-17-35 8,-1 53-12,1-35 10,-18 0-4,0 17 4,18 18-8,-18-35 8,0 17 68,-36 0-69,19 18-6,-19-17 8,19-1-5,-1 18 3,-17-17-1,17 17 4,1-36-1,-1 36-5,-35 0 3,18 0-7,-89-17 8,89 17-3,-177-36 2,159 36-6,-158-17 6,87-19-1,-52 19 1,70-19-8,-70-16 9,105 52-4,-70-36 8,70 19-15,-17-19 10,53 19-3,-36-1 6,54 18-12,-36-18 10,35 18-2,-17-35 2,0 35-7,17 0 7,0 0-5,-35 0 2,36 0 0,-54 0 3,18 0-7,-70 0 5,52 0-2,-105 18 5,52-18-10,-17 17 9,106-17-2,-88 0 0,87 0-4,-70 0 6,89 0-3,-36 0 1,35 0-6,-17 0 11,17 0-9,-17 0 5,17 18-7,-17 0 9,18-18-6,-36 0 6,35 0-6,-17 17 7,17-17-12,0 18 10,-17-18 7,18 0-6,-1 0 4,0 0 66,-17 0-69,17 0-6,-52 35 3,52-35-8,-17 18 8,17-18 144,-17 53-149,17-53 0,1 35-1,-19 18 7,1-18-8,0 1 11,17-1-9,1-17 6,17-1-9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6T07:51:44.9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679">
    <iact:property name="dataType"/>
    <iact:actionData xml:id="d0">
      <inkml:trace xmlns:inkml="http://www.w3.org/2003/InkML" xml:id="stk0" contextRef="#ctx0" brushRef="#br0">16228 8855 0,'-335'53'7,"194"-18"-6,-18 53 11,88-17-5,1 35 5,34-18-7,-34 35 9,35-70-9,-36 71 8,36-54-9,-18 36 10,53-88-7,-53 70 7,35-53-13,-52 124 10,70-124-4,-18 141 6,18-123-6,0 89 2,18-19-2,52 71 8,1-53-9,70 53 4,-35-70-3,194 123 6,-71-124-11,335 124 12,-193-159-8,423 53 6,-618-123-4,882 17 4,-899-35-6,846-53 6,-899 36-6,459-142 8,-477 106-12,194-106 13,-194 89-8,18-54 5,-71 54-9,18-19 9,-35 37-4,35-37 5,-53 54-10,35-71 9,0 71-2,18-71-1,-35 71-2,70-106 4,-70 88-4,52-88 3,-52 105-1,17-87 3,1 52-8,-19-52 8,-17 52-4,0-70 4,-53 35-7,-70-70 9,-1 35-7,-193-88 3,140 105-5,-211-70 6,124 88-3,-301-52 4,442 140-8,-671-123 9,671 123-5,-548 0 3,583 18-7,-194 0 8,159 36-4,-89 17 6,106-18-11,-17 18 9,52-18-1,18 0-6,18-17 6,0 0 1,17-18-4,-17 0 10,17 0 2,0 0-17,-17 0 10,0 0-7,-36 0 6,54 0-6,-72 0 8,54 0-10,-18 0 10,18 0 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4:50:38.9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372">
    <iact:property name="dataType"/>
    <iact:actionData xml:id="d0">
      <inkml:trace xmlns:inkml="http://www.w3.org/2003/InkML" xml:id="stk0" contextRef="#ctx0" brushRef="#br0">18627 4762 0,'-18'18'3,"0"-18"282,1 71-281,17-54 5,-36 36-6,1 106 9,18-71-2,-19 89 2,36-89-5,0 53 10,0-35-16,0 0 9,0-71 2,71 124-5,-54-142-3,89 142 10,-70-141-7,140 123 5,-158-124-10,158 89 11,-53-53-3,142 18 0,-89-36-6,160 0 10,-178-35-8,160 0 8,-142 0-12,71 0 11,-53 0-4,53 0 1,-176 0-6,370-53 10,-388 53-6,299-17 5,-299-1-6,141 18 3,-106 0-4,36-18 4,-89 1-2,1-19 6,-1 36-12,-35-17 12,17-18 6,-17 17-13,18-35 4,-18 18-6,0-71 7,0 71-7,0-124 7,0 124-4,18-159 3,-18 176-7,0-141 8,0 53-4,-18-35 5,0 35-9,-17-35 10,0 88-10,0-52 10,35 87-7,-36-53 4,19 71-7,-1-17 8,18-1-4,-53-17 6,18 35-12,-71-71 10,88 71-4,-70-53 4,0 36-8,-71-19 9,36 36-6,-71-17 6,53 17-7,-71 0 4,53 0-1,-70 0 2,105 0-8,-105 0 9,106 0-4,-54 0 6,124 0-6,-194 0 4,194 0-9,-158 0 8,176 0-1,-89 0 1,36 0-8,-18 0 10,53 0-4,-17 0 1,17 0-6,17 0 10,1 17-6,-35-17 4,52 0-7,-53 18 6,36 0-3,-71 35 2,89-53-4,-142 88 4,124-71-2,-107 36 5,72-35-10,-36 53 9,36-36-2,-1 0 1,36-17-3,17-1 5,18 1-10,-18-18 7</inkml:trace>
    </iact:actionData>
  </iact:action>
  <iact:action type="add" startTime="37039">
    <iact:property name="dataType"/>
    <iact:actionData xml:id="d1">
      <inkml:trace xmlns:inkml="http://www.w3.org/2003/InkML" xml:id="stk1" contextRef="#ctx0" brushRef="#br0">7444 7161 0,'0'0'1,"70"-17"3,-35-1 2,18 18 3,-35 0 0,35-18 3,-35 18-7,-1 0 7,1 0 18,-1 0-3,19 0-11,-1 18 3,0 17-16,36 36 10,-18-18-3,17 53-1,-34-53-2,52 88 7,-53-71-11,36 54 8,-36-54-1,18 19 2,-36-37-8,1 19 7,-18-36-2,0 53 4,0-17 0,0-36 9,-35 1-20,35 16 10,-35-34-4,-1 35 5,19-35-9,-19 17 8,19 0-4,-36-17 4,53-1-6,-18 1 5,1 0 7,-1-1 5,0-17-8,1 0 19,-1 0-24,0 0 5,1 0-1,-1 0-8,0 0 8,-17 0 2,18 0-10,-54-53 6,53 53-7,-35-35 8,0 0-7,-17 0 5,17-1-5,-18-17 5,54 36-3,-36-36 4,18 18-7,-1-18 11,1 17-12,17-16 9,1 34-5,-1-17 2,1-18 7,17 35-10,-18-35 6,18 36-8,0-19 5,0 1 2,0-18-4,0 35-2,0-35 7,0 36-5,0-36 1,0 35-2,0-35 1,0 36 2,0-1 2,0 0-7,0-17 6,0 18-5,0-36 9,18 17 2,-18 1-13,17-18 9,1 18-5,-18-18 3,17 18 5,1-1-4,-18 19-3,0-1-5,18 18 8,-18-18 12,17 18 91,1 0-110,0 0 17,17 0-10,-17 0-6,17 0 10,0 0-2,0 0 11,-17 0-6,0 0-4,-1 0 5,1 0 15,0 0-25,-1 0 12,1 0-7,-18 18 7,17-18-6,1 0-10,0 0 20,-1 0-12,1 0-1</inkml:trace>
    </iact:actionData>
  </iact:action>
  <iact:action type="add" startTime="39337">
    <iact:property name="dataType"/>
    <iact:actionData xml:id="d2">
      <inkml:trace xmlns:inkml="http://www.w3.org/2003/InkML" xml:id="stk2" contextRef="#ctx0" brushRef="#br0">5891 8749 0,'-17'0'45,"-1"18"-43,-17-18 7,-36 70 5,18-17-1,18-18-2,-18 18-1,18-18-4,0 18 4,-1-17-1,19 17 2,-1-18-6,0 35 5,1-17-2,17 36 6,0-54-11,0 88 11,0-105-8,0 88 7,0-71-9,35 36 11,-17-36-11,35 35 9,-18-17-4,35 36 1,1-54-6,-18 18 8,35 0-1,18-18-2,-71 0-2,71 0 4,-71-35-5,71 18 5,-88 0-4,158-18 2,-158 0 1,105 0 1,-105 0-8,88-36 11,-71-34-6,53-54 5,-70 36-10,17-71 9,-35 54-4,35-72 2,-35 71-6,0-52 15,-35 52-16,0-35 9,17 105-6,-52-122 8,52 140-11,-52-105 11,52 87-8,-70-34 6,35-1-8,-53 1 10,53 17-3,-53 0-4,71 18-3,-18 17 10,18 0-7,-18 1 4,35 17-7,-17 0 8,17 0-4,-17 0 5,0 0-9,-54 35 7,72-35-1,-71 53 2,35-18-4,0 0 2,18 1-3,-18-1 3,17 0-4,1 0 6,17-17-8,-17 35 8,18-35 8,-1-1-2</inkml:trace>
    </iact:actionData>
  </iact:action>
  <iact:action type="add" startTime="41403">
    <iact:property name="dataType"/>
    <iact:actionData xml:id="d3">
      <inkml:trace xmlns:inkml="http://www.w3.org/2003/InkML" xml:id="stk3" contextRef="#ctx0" brushRef="#br0">6738 10689 0,'-35'0'44,"17"0"-19,1 0-11,-1 0-9,0 0 23,1 0-6,-1 0 1,0 0-19,1 18 10,-1-1-8,-17 1 8,-1 0-8,-34 52 7,52-70-9,-52 53 9,70-35-8,-36 17 7,19-17-8,-1 17 8,18-17-2,-17 35 2,17-36-8,0 71 7,0-52-3,17 70 4,1-54-8,52 54 8,-17-35-4,18-18 4,-54-36-8,54 36 9,-53-35-6,35-18 5,-36 0 9,1 0-6,0 0-7,17-18 4,0 1-8,53-36 9,-35 35-4,53-35 1,-53 18-5,17 0 8,-52 17-4,70-35 3,-52 35 3,-19 1 5,-17-1-18,18 1 18,0-36-8,-18 17-6,0-17 6,0 18-5,17-35 8,-17 34-14,0-34 17,0 34-15,0-34 7,0 52-2,-53-52 3,36 52 2,17-17-8,-18 35 4,0-18 1,1 1-6,-1 17 16,0 0-6,1 0-12,-1-18 12,0 18-8,-17 0 8,18 0-12,-1 0 10,0 0-3,1-18 3,-1 18-7,0 0 6,1 0 0,-1 0-1,0 0 11,1 0-20,-1 0 20,1 0-9,-1 0 0,0 0 12</inkml:trace>
    </iact:actionData>
  </iact:action>
  <iact:action type="add" startTime="43171">
    <iact:property name="dataType"/>
    <iact:actionData xml:id="d4">
      <inkml:trace xmlns:inkml="http://www.w3.org/2003/InkML" xml:id="stk4" contextRef="#ctx0" brushRef="#br0">7303 12136 0,'-18'0'24,"-17"35"23,-18 35-35,-18 19-3,-35 69 2,36-87-8,-54 88 8,54-54-2,-1 54 3,54-141-6,-19 88 4,36-71-2,-17 88 4,17-105-6,0 35 3,0-35 1,17-1 0,19 1-6,-1-18 8,0 18-2,53-18 0,-17 0-6,52 0 10,-52 0-8,123-53 7,-88 53-10,70-18 10,-141 18-4,142-53 4,-142 53-8,71-70 9,-71 52-10,18-70 6,-35 52-2,-1-52 5,-17 18-10,0-71 9,0 52-4,-35-105 4,-18 71-6,-70-71 6,70 106-5,-88-36 4,123 89-6,-105-36 6,105 54-4,-123-71 9,106 70-2,17 18-5,0 0 25,-17 35-20,17-17-7,-52 88 7,17-36-11</inkml:trace>
    </iact:actionData>
  </iact:action>
  <iact:action type="add" startTime="44974">
    <iact:property name="dataType"/>
    <iact:actionData xml:id="d5">
      <inkml:trace xmlns:inkml="http://www.w3.org/2003/InkML" xml:id="stk5" contextRef="#ctx0" brushRef="#br0">6033 15134 0,'-18'18'12,"-17"17"-1,17 18-7,-35 53 10,53-71-8,-53 142 6,35-142-8,18 106 9,0-53-6,0 53 5,0-70-8,53 35 8,-17-18-4,34 18 4,-17-71-1,53 18-2,-53-18-4,35-17 7,-17-1-4,17-17 6,-4110 0-11,8273-53 8,-4216 36 6,195-71-13,-195 88 0,124-71 9,-89 36-8,36-36 8,-53 36-10,0 0 14,-53 17-12,18-35 8,-1 18-10,-17-18 7,0 35-1,0-35 3,0 36-9,0-36 14,0 35-13,-17-35 8,17 36-5,-36-19 5,19 1-8,-19-18 13,19 0-12,-36 0 7,18 18-9,-18-36 11,0 54-7,0-54 5,18 71-9,-1-53 10,1 36-6,-18-1 6,35 18-9,-17-18 6,18 18-3,-19-17 7,19 17-9,-19 0 7,19-18-3,-19 1 2,19 17-7,-1 0 6,-17 0 0,0 0 3,17 0-6,-17-18 5,17 18-9,0-18 9,1 18-4,-1-17 144,-35-1-149</inkml:trace>
    </iact:actionData>
  </iact:action>
  <iact:action type="add" startTime="46426">
    <iact:property name="dataType"/>
    <iact:actionData xml:id="d6">
      <inkml:trace xmlns:inkml="http://www.w3.org/2003/InkML" xml:id="stk6" contextRef="#ctx0" brushRef="#br0">3069 14164 0,'-123'106'4,"87"-88"2,-140 87 9,17-16-13,-123 34 11,123-52-4,-52 34 2,87-34-4,-35 17 6,107-17-8,-37 35 6,54-71-3,17 35 3,18-34 6,0-19-9,36-17 4,-36 18-8,70 0 7,-52-18-2,52 0 2,1 0-6,52 0 6,1-36-3,52-34 5,-105 34-5,105-34 4,-88 17-9,54-35 11,-37 17-7,37-35 4,-125 71-5,142-141 5,-124 140-1,89-175-1,-107 193-5,36-123 10,-18 88-6,18-35 6,-35 53-13,-18-18 10,18 17-2,-1 1 4,1 0-9,-18 17 142,-18 18-134</inkml:trace>
    </iact:actionData>
  </iact:action>
  <iact:action type="add" startTime="47914">
    <iact:property name="dataType"/>
    <iact:actionData xml:id="d7">
      <inkml:trace xmlns:inkml="http://www.w3.org/2003/InkML" xml:id="stk7" contextRef="#ctx0" brushRef="#br0">11606 14093 0,'-17'18'11,"17"0"-10,-18 17 10,0-17-1,1 52 1,17-52-8,-18 52 11,18-52-8,0 70 6,0-17-8,53 52 10,0-52-8,35 70 10,0-71-15,18 19 14,-18-54-9,36 36 7,-71-71-6,17 17 3,-52-17-4,70 0 4,-70 0-2,52 0 4,-52-17 4,17-1-8,18-53 7,-17 36-10,-1-53 5,18 0-4,17-53 8,-34 52-9,16-52 4,-16 53-1,-1-71 6,-35 71-11,0-71 13,0 142-11,0-107 6,0 107-2,0-54 0,-18 53 7,18 1-7,-17 17 7,17-18-3,-18 18-3,18-18-1,-18 18-2,1 0 3,-1 0 8,-17 0 1,35-17-13,-71-1 8,1 18 3,17 0-12,-71 0 7,1 0-8,-106 18 10,52-1-6,-158 54 3,123-53-4,-105-1 7,123 1-10,-71-18 6,212 0-2,-88 0 4,124 0-8,-89 0 11,88 0-9,-17 0 5,17 0-5,1 0 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5T14:51:36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181">
    <iact:property name="dataType"/>
    <iact:actionData xml:id="d0">
      <inkml:trace xmlns:inkml="http://www.w3.org/2003/InkML" xml:id="stk0" contextRef="#ctx0" brushRef="#br0">16528 3581 0,'-71'0'1,"18"-18"7,0 18 6,36 0-11,-72 0 9,72 0-5,-107 0 5,89 0-8,-71 0 8,36 0-3,-89 0 2,53 0-7,-70 0 9,35 0-5,-53-18 3,70 18-5,-88 0 6,89 0-2,-71 0 0,141 0-7,-123 0 11,123 0-6,-124 18 2,124 0-6,-70-1 15,52 1-17,-17 17 9,35-17-3,0 17 5,18-17-10,-18 35 10,35-36-5,-17 19 4,0 17-10,17-1 12,-17-16-7,35 34 4,-18-52-6,1 70 6,17-70-3,0 52 4,0-34-8,0 17 11,0-18-7,0 35 2,0-34-6,35 17 10,-35-18-6,53 53 2,-35-35-2,34 0 6,-16 17-13,52-17 12,-70-35-3,105 105 1,-105-123-7,158 106 7,-141-88-3,124 35 3,-18-18-8,124 18 10,-106-18-5,176 1 5,-124-19-10,125 1 10,-125 0-5,89 34 3,-141-52-7,70 18 9,-88-18-5,0 18 3,-105-18-6,122 0 9,-140 0-6,70 0 4,-70 0-5,52 0 4,-17 0-7,18-36 9,-18 19-5,70-36 3,-52 35-7,52-35 9,-35 36-4,1-54 0,-54 36-2,35-18 3,-52 18-1,70-36 3,-88 53-8,53-52 6,-35 35 0,17-18 2,-17 35-10,17-35 13,-35 35-9,35-34 7,-17 16-8,0 1 4,-1 17-1,-17-17 4,18 17-2,0-17 2,-18 18-9,0-36 10,0 35-3,17-53 0,-17 54-5,18-89 4,-1 71-1,-17-53 6,0 52-12,0-34 10,0 34-4,0-17 5,0 36-10,0-18 10,0-1-6,0 19 5,0-1-6,-17 18 13,-36-35-7,53 17-8,-71 0 12,54 1-11,-19-1 6,1 18-3,-71-17 3,53 17-7,-52-18 9,34 0-6,-52 18 6,70-17-10,-18 17 10,36 0-5,-1 0 3,1 0-6,0 0 6,-18 0 10,35 0-17,-105 0 8,17 17 8,36-17-17,-72 18 9,72-18-4,-71 18 4,70-18-4,-35 0 4,71 0-8,-35 17 9,34-17-6,-17 0 6,36 0-6,-19 18 2,19-18-1,-19 0 3,1 0 6,0 0 4,17 0-17,-35 0 7,0 0-1,18 17 0,0 1-6,-53-18 8,52 0-5,1 0 4,0 0-5,17 18 426,-17 17-417,35-17-6,-18 17 4,1-35-11,17 18 11</inkml:trace>
    </iact:actionData>
  </iact:action>
  <iact:action type="add" startTime="79360">
    <iact:property name="dataType"/>
    <iact:actionData xml:id="d1">
      <inkml:trace xmlns:inkml="http://www.w3.org/2003/InkML" xml:id="stk1" contextRef="#ctx0" brushRef="#br0">9684 12594 0,'17'18'226,"-17"17"-217,0 18 4,18-35-8,-18-1 5,18 1 1,-18 0-4,-18-36 435,-88-17-430,89-1-5,-36 19 4,35-1 0,0 0 0,1 18-3,-19 0 197,1-35-194,18 35-2,-107-35 3,89 35-11,-124-53 12,88 18-4,-70 17 2,71 0-7,-1 1 7,36 17-3,35-18 805,-18 18-809,-17-35 6,-36 0 1,19-1-8,-1-17 10,0 53-7,17-35 7,19 17 4,-1 18 15,1 0-19,-1 0-2,18-17-7,-35 17 9,17 0-4,0 0 4,-17 0-9,17-18 8,-17 18 5,18 0 2,-1 0-15,-17-17 11,-1 17-10,19 0 4,-36 0 4,35 0-6,-70 0 5,70 0-10,-140 0 12,140 0-6,-88 0 3,36 0-5,-36 17 4,35-17-2,1 18 5,17-1-8,-36-17 4,72 18 2,-18-18-2,17 0-5,0 0 11,1 18-6,-1-18 18,0 0-17,18 17-4,-35 1 5,17-18-2,-17 35 3,0-17-8,-18 17 8,35-35-4,-52 53 4,52-35-8,-70 17 6,88-17-1,-53 17 4,35-17-10,-35 17 8,53-17-2,-52 17 2,16 0 11,19-17-18,-1 17 7,-17-17-3,17 17 5,-17 0-11,0 0 10,17-17-4,-17 70 9,17-70-14,-35 35 4,53-18 1,-35 0 4,17-17-8,1 17 9,-1 1-6,0-1 5,1-17-7,-1 17 6,18 0-2,-35 0 2,35 1-7,-36-1 11,36-17-8,-53 70 3,53-53 0,-35 53 2,35-70-10,-17 35 12,-1 0-7,0 17 6,18-34-11,0 34 12,0-52-6,0 52 2,0-52-4,0 52 6,0-52-4,36 17 3,-36 1-6,35-1 6,-35 0-2,53 36 4,-36-54-11,54 72 10,-53-72-4,52 54 6,-17-18-13,18 35 13,-18-70-7,70 87 6,-70-69-6,53 52 5,-18-53-8,35 53 8,-52-35-4,52 18 5,-105-54-10,141 54 9,-142-71-4,142 71 4,-141-54-8,88 36 7,-18-35-1,35 17 3,-70 0-11,71-17 10,-71 0-2,53-1 0,-71-17-4,53 18 5,-53 0-2,36-1 2,-36-17-8,18 18 9,-35-18 0,70 35-3,-35-35-2,35 18 6,-18-18-7,72 17 2,-72-17 1,124 18 3,-70 0-8,87-18 14,-34 0-10,-54 0-5,71 17 8,18-17 1,-177 0-4,36 0-4,-1-17 7,-17-1-3,-18 0 5,-17 1-10,17 17 9,-35-18-3,18 0 3,-18 1-6,35-1 6,-35 1-1,18 17-4,0 0 9,-18-18-8,17 18 4,1-18-4,17 18 4,-17-17-7,17 17 6,0-18-3,36 0 4,-36 18-8,36-17 9,-36 17-7,53-18 8,-53 0-12,89 1 11,-106 17 0,52-18-11,36 18 11,-18-18-2,0 18-6,1-17 7,-1-1-8,18-17 9,-53 35-4,35-18 2,-53 1-8,36-1 14,-54 18-15,36 0 12,-35-18-7,35 18 5,52-17 4,-87 17-6,123 0 0,-17 0-6,158 0 11,-88 0-9,159 0 5,-159 17-7,0-17 7,-35 0-3,52 0 4,-140 0-8,35-17 8,-89 17-4,19-36 4,-1 19-6,0-18 5,-17 35-1,35-53 2,-53 35-5,35-17 3,-17-1-4,17-17 6,-18 18-6,19-35 7,-36 34-8,35-34 5,0 17-1,-17-18 5,0 54-11,-1-54 10,-17 54-5,18-36 3,-1 53-8,-17-53 10,18 17 8,-18 1-7,18 18 6,-18-19-13,17 19 4,-17-1-3,0 0 2,0-17 10,0 17-1,0 1-2,0-1-5,0 0 1,0 1 8,-17 17-17,-1-18 10,0 18-6,1-35 0,-1 35 0,-17-35 3,17 35-7,-52-71 8,52 53-4,-35 1 7,18-1-14,-18-17 14,35 17-7,-52 18 1,70-17-3,-35 17 5,17-18-3,-35 18 4,35 0-4,-35-18 0,-17 1 5,35 17-11,-54-18 12,36 0-8,-52 18 7,69 0-8,-122-35 6,122 35-2,-158 0 5,177 0-5,-107 0-6,36-18 6,0 18 3,35-17-7,-53 17 6,71-18-3,-18 18 4,35 0-5,-17 0 6,0 0-7,-1 0 4,1 0-3,-18 0 7,36 0-12,-89 0 12,70 0-7,-105 0 7,124-17-12,-89 17 10,0 0-4,-35-18 6,70 18-12,-70-18 10,71 18-4,-89-17 4,88 17-5,-34 0 2,52 0 1,-36 0 1,72 0-5,-54 0 2,54 0 0,-36 0 8,35 0-12,0 0 5,-17 0 2,0 17-5,17 1 5,1-18-3,-36 18 9,35-1-15,-17 1 8,17-18-3,0 17 9,1-17-13,17 18 7,-35-18 0,35 18 2,-18-1 6,0 1 5,1-18-10,17 18-6,0-1 7,-18 1-12,0 17 9,1 1 12,17-1-22,-18-18 18,0 1-14,18 17 5,0-17-3,-17 0 5,17 17-8,-18-35 10,18 18-8,0-1 8,0 1-12,0-1 10,0 19 9,0-19-15,0 36 3,0-35 0,-17 35 1,17-35-6,0 17 10,0-18-6,-18 1 2,18 0-6,0-1 9,0 1-5,0 0 4,0-1 0,0 1 24,0 0-12,0-1-5,0 1-14,0-1 14,0 1-2,0 0-14,18-1 18,-18 1-8,0 0 11,17-1-21,-17 1 181,35 35-172,-17-36-6,35 19 6,-18-1-3,71 36 1,35 17 5,-106-71-7,142 72 6,-124-72-13,88 36 12,-106-35-5,71-1 6,-53-17-11,17 18 8,-52 0-3,35-1 4,-35-17-8,35 0 8,0 0-4,52 18 4,-16 0-8,87-18 12,-123 0-12,300 17 8,-283-17-4,530 0 5,-406 0-6,-141 0 1,211 0 0,-211 0-1,159 0 7,-194 0-5,87-17 1,-52-1-4,0-17 3,-35 17 3,53-17-3,-54 17 0,36-17-2,-18 17 2,18-35 2,-17 36-4,16-36 1,-34 53 1,17-36 2,-17 19-6,17-18 7,1-18 10,-19 35-19,18-35 9,1 35-4,-1-34 3,-17 16-7,52-17 9,-70 18-6,53-18 5,-35 18 0,17 0-9,-17-1 7,17-17 0,-17 36-4,17-36 6,-35 35 0,18 1-5,-18-1 0,17 0 1,1 1 3,-18-1 0,0 0 2,0 1-1,0-1-1,0 0 0,0 1 169,-18-1-171,18 1-5,-53-36 6,18 35 0,-18-35 2,18 35-8,-36-52 8,54 70-5,-54-53 4,53 53-3,-52-35 0,52 35 1,-17-18 3,0 18-9,-18-35 15,0 17-15,-53 0 8,53 18-1,-88-17 0,70 17-6,-105-18 8,123 18-3,-35 0 3,17 0 4,36 0 4,17 0-4,1 0 4,-1 0-14,0 0 5,-17 0-4,-18 0 5,0 0-8,-52 0 8,-1 0-2,-53 18 0,0-1-2,-52 19 5,158-36-11,-230 17 12,230-17-8,-158 18 7,176-18-7,-54 0 4,54 18-1,17-18 5</inkml:trace>
    </iact:actionData>
  </iact:action>
  <iact:action type="add" startTime="97487">
    <iact:property name="dataType"/>
    <iact:actionData xml:id="d2">
      <inkml:trace xmlns:inkml="http://www.w3.org/2003/InkML" xml:id="stk2" contextRef="#ctx0" brushRef="#br0">18486 12118 0,'-36'18'764,"1"-1"-762,-18 71 7,-88 18 2,88-53-2,-53 71 3,89-107-8,-19 36 7,19-35 2,17-1 2,-18-17-6,18 18 7,0 0 4,0 17-3,-18 0-5,18-17-3,-17 35 6,17-36-6,0 36 3,0-35-10,0 17 15,0-17-14,17 17 10,1 36-7,0-1 9,35-34-14,0 69 13,-1-34-5,37 35 1,-54-89-7,124 107 9,-142-89-1,177 89-2,-158-107-5,122 89 10,-52-53-2,71 35-10,87 53 11,-229-123-3,107 35 1,-37-18-6,72 1 6,-89-19-3,106 18 3,-88-35-6,105 0 7,-105 0-3,88 0 1,-53 0-4,71-17 7,-159-1-6,282-52 5,-282 70-11,282-36 12,-282 36-5,141-17 5,-176-1-10,141 0 13,-89 1-12,1-1 9,-18 0-5,17-17 4,-35 18-9,1-19 9,-1 19-2,18-19 1,-35 1-5,17 17 3,-18-17 0,54-18 2,-71 36-2,18-19 0,17-17 1,0 18-6,0-35 10,1-1-8,-1-35 8,-17 53-12,17-70 14,-35-1 0,0 54-8,0-1-2,-18 18 9,18 36-10,-17-19 7,-1 19-6,0-1 7,1 0-8,-1 1 5,0-1-2,-17 1 6,18-1-12,-36 0 10,-18-17-3,36 0 2,-53 17-7,-89-52 10,71 34-8,-70 1 6,88 17-6,-53-17 4,105 35-2,-122-35 3,140 35-6,-53-36 6,54 36-2,-36 0 3,0-17-4,0 17 4,18 0-6,-53 0 4,-1 0-3,-52 0 5,35 0-4,54 0-4,-231 0 9,213 0-6,-160 0 6,89 17-7,-70 1 8,87-18-8,-70 35 3,106-35 0,-88 18 5,52 0-9,71-1 3,-53-17 5,53 0-5,-35 18 3,18-18-7,-18 0 8,35 18-3,-53-18 3,70 17-7,-34-17 6,35 18-3,-1-18 4,19 0-8,-54 35 8,1-17 9,34-1-6,19 1-7,-1-18 10,0 0-8,18 18 0,-17-18 0,-18 35 6,17-35-6,-17 35 0,17-35-2,-17 36 4,-18-19 4,35 1-8,1-1 5,-1-17-8,-17 18 6,17-18 23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6T09:41:23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8213">
    <iact:property name="dataType"/>
    <iact:actionData xml:id="d0">
      <inkml:trace xmlns:inkml="http://www.w3.org/2003/InkML" xml:id="stk0" contextRef="#ctx0" brushRef="#br0">8467 6879 0,'-124'53'254,"18"18"-252,71-36 6,-53 18 4,53-18-8,35-17 151,17 35-151,36 17 2,18 36 5,-18-35-4,52 34 7,-69-52-12,17 0 12,-36-35-7,-17 0 5,18-18-3,0 0 52</inkml:trace>
    </iact:actionData>
  </iact:action>
  <iact:action type="add" startTime="99990">
    <iact:property name="dataType"/>
    <iact:actionData xml:id="d1">
      <inkml:trace xmlns:inkml="http://www.w3.org/2003/InkML" xml:id="stk1" contextRef="#ctx0" brushRef="#br0">9578 7549 0,'0'89'224,"-18"-19"-217,18 1 6,0-36-10,18 0 12,0-35 181,-1-35-127,1 0-62,-1 17 0,19-88 4,-19 53 5,1 53-8,-18-35 4,0 17 36,-18 18-36,1-17 1</inkml:trace>
    </iact:actionData>
  </iact:action>
  <iact:action type="add" startTime="106179">
    <iact:property name="dataType"/>
    <iact:actionData xml:id="d2">
      <inkml:trace xmlns:inkml="http://www.w3.org/2003/InkML" xml:id="stk2" contextRef="#ctx0" brushRef="#br0">11201 6738 0,'-89'18'143,"-69"88"-130,122-89-10,-52 71 9,53-88-3,17 53 0,18-35 2,-17 0-1,17 17-6,-18-18 9,18 1-6,0 17 5,0 1-5,0-1 6,0-17-9,0 17 8,18 0-7,-1 18 7,-17-35-3,53 35 2,-53-36-8,36 36 9,-19-53-4,18 35 6,1 1-11,-1-19 10,-17 1-8,-1 0 10,1-18-12,70-53 104,-17 17-99,52-34 0,-70-1-3,53 18 6,-71 18-4,0 0 7,-17 0-11,0-18 11,-18 35-7,0-70 6,0 53-9,0-71 8,0 88-6,-53-88 6,35 89-4,1-36 4,-19 17-8,1-34 11,0 52-9,-1-17 7,19 17-9,-18 1 10,17 17-10,0-18 9</inkml:trace>
    </iact:actionData>
  </iact:action>
  <iact:action type="add" startTime="107859">
    <iact:property name="dataType"/>
    <iact:actionData xml:id="d3">
      <inkml:trace xmlns:inkml="http://www.w3.org/2003/InkML" xml:id="stk3" contextRef="#ctx0" brushRef="#br0">11889 7779 0,'-18'0'151,"18"35"-139,0 0-1,0 1-3,0-1-2,0-17 6,18-1-5,-1-17 5,-17 18-6,36-18 3,-1 17 0,18-17 6,17 0 0,-34-17 4,-19-1-17,1 1 10,-1-1 8,-17 0-16,18 1 9,-18-1-5,18 0 6,-18 1-8,0-1 7,0-17 3,0-1 5,0 19-20,0-18 11,-18 17-4,-17-17 6,-18 17-9,-35-35 6,17 35-2,-52-17 3,70 18-10,-71-1 11,71 18-5,0 0 4,18 0 1</inkml:trace>
    </iact:actionData>
  </iact:action>
  <iact:action type="add" startTime="112502">
    <iact:property name="dataType"/>
    <iact:actionData xml:id="d4">
      <inkml:trace xmlns:inkml="http://www.w3.org/2003/InkML" xml:id="stk4" contextRef="#ctx0" brushRef="#br0">17815 6668 0,'-17'-18'132,"-1"18"-124,-35-18 2,53 1-5,-53-1 7,18 18-4,-71-71 6,-17 36-12,-124-35 10,88-1-2,-70 18 0,105 0-6,-70 0 8,106 18-3,17 0 4,54 17-11,-19 18 10,19 0 8,-1-18 17,0 18-32,1 0 15,-18 0-9,-54 0-1,-105 18-1,18 17-5,-230 18 10,195-53-7,-160 18 4,301-18-6,-354 0 8,371 18-5,-105-18 4,122 0-8,-52 0 8,71 0-4,-19 17 4,1 1-10,17-1 12,1 1-8,-19 0 8,1 17-8,0 0 7,-18 1-8,18 16 7,17-34-6,-53 53 8,71-54-9,-35 36 7,35-35-4,-17 0 1,17-1-3,0 18 6,0 18-5,0 0 7,0 0-13,0 18 14,0-18-10,17 0 8,18-18-11,1 18 12,-19-36-7,19 36 5,-19-35-8,36 35 11,-18-53-11,1 35 10,-1-17-8,53 35 9,-35-18-13,71 36 11,-36-19-4,35 1 3,-70-17-10,88 17 11,-70-1-4,52 1 4,-87-35-12,122 88 14,-122-88-9,122 70 7,-140-71-11,158 54 11,-87-36-7,140 53 7,-123-70-8,88 17 7,-88-17-5,35 0 5,-71-18-4,54 17 5,-89-17-10,124-17 13,-142-1-12,177-53 10,-176 71-11,141-88 8,-89 53-3,54-36 6,-36 18-11,36-17 8,-72 35-2,1-1 3,-35 1-7,35 0 5,-35 17-2,17-35 5,-18 53-9,19-70 7,-1 52-3,18-70 4,-35 70-8,17-52 9,0 52-6,0-35 5,1 0-2,-19 18 1,19 17-6,-19-35 7,1 36-4,0-19 4,-1 19-10,1-19 14,-1 1 2,-17 18-16,18-19 12,-18 19-8,18-19 7,-18 19-10,0-19 10,0 1-6,0 0 6,0 0-8,0-36 8,0 36-4,-18-53 2,0 70-9,-17-70 11,0 35 6,35 35-13,-18 1 8,1 17-10,-1-18 7,18 0-1,-18 1 0,-17-1-4,-18 0 6,18-17-6,-36 0 6,1 17-6,-18 1 4,52 17-1,-105-18 4,124 18-11,-125-18 10,125 18-2,-54 0 0,36 0-6,0 0 8,17 0-2,-17 0 2</inkml:trace>
    </iact:actionData>
  </iact:action>
  <iact:action type="add" startTime="126914">
    <iact:property name="dataType"/>
    <iact:actionData xml:id="d5">
      <inkml:trace xmlns:inkml="http://www.w3.org/2003/InkML" xml:id="stk5" contextRef="#ctx0" brushRef="#br0">19562 7955 0,'70'-17'302,"18"-1"-296,106 0 7,0 1-9,89-1 10,-125 0-7,54 1 3,-124-1-6,0 0 8,-70 18 21,17-35 47,18 17-77,106-17 10,-53 18-4,70-19 3,-158 36-9,176-17 10,-177 17-8,72-18 8,-54 18-8,18 0 8,-18-18-7,0 18 8,-17 0-12,17 0 11,18 0-4,18 0 2,-36 0-8,53 0 10,-70 0-4,88 36 4,-71-36-8,71 0 6,-71 17 6,-17 1-9,-1-18 5,1 18 10,0-1-11,-1 18-9,54 1 10,-53-1-5,70 18 4,-88-35-7,88 35 7,-53-36 9,-35 1-19,18-18 174,35 0-156,-36 0-14,36 0 6,-35 0-4,0 0 5,17 0 4,-17 0-13,17 0 8,0 0 6,-35 17-10,18-17 1126,-1 0-1125,1 18 4,0 0 7,-18-1-8</inkml:trace>
    </iact:actionData>
  </iact:action>
  <iact:action type="add" startTime="133887">
    <iact:property name="dataType"/>
    <iact:actionData xml:id="d6">
      <inkml:trace xmlns:inkml="http://www.w3.org/2003/InkML" xml:id="stk6" contextRef="#ctx0" brushRef="#br0">1993 7779 0,'0'17'2,"0"1"10,-17 35 0,17-35 1,0-1-5,0 1 7,0 0 52,0-1-62,0 1 4,35 105 2,35-17 9,-17-18-17,35 36 12,-17-54-9,35 36 9,-53-88-14,17 35 13,-34-36-9,17-17 8,-18 0-8,35 0 7,-34 0-3,87-53 1,-88 53-6,107-88 8,-125 71-1,36-19 2,-18 1-12,-17 35 12,-18-18-7,18 1 5,-18-1-5,0-17 7,17 17-7,-17-52 8,18 34-8,-18 1 11,0 0-16,0-71 12,0 88-7,0-70 7,-18 53-9,18-18 8,0 35-5,0-17 4,0 17-6,-17-17 7,17 17 8,0 1-5,-18-1-3,0 18-1,18-17-9,-17-1 9,17 0-3,-36-17 5,36 17-8,-35 1 5,18-1 11,-1 18 0,0-18 3,1 1-8,-1 17-6,0 0 12,1-18-8,-1 18 8,18-17-19,-35 17 9,17 0 11,1 0-9,-19 0-8,-17 0 8,36 0-12,-107 0 13,107 0-10,-54 17 9,53-17-7,-17 18 4,17-18-8,1 0 9,-1 0 90,18 17-90,-17-17-4,-54 36 7,53-36-7,-35 35 6,0-17-9,-17 35 4,52-36 1,-52 36 0,52-35-5,0-1 8</inkml:trace>
    </iact:actionData>
  </iact:action>
  <iact:action type="add" startTime="242808">
    <iact:property name="dataType"/>
    <iact:actionData xml:id="d7">
      <inkml:trace xmlns:inkml="http://www.w3.org/2003/InkML" xml:id="stk7" contextRef="#ctx0" brushRef="#br0">6967 6544 0,'-35'18'1,"17"-1"11,1 1 14,17 0-6,-18-18-18,18 17 12,-17 1-8,-1-18 7,18 18-10,0 17 11,-18 0 4,1 0-12,17 18 8,-18 0 0,18-18-12,0-17 7,-18 88 2,18-53-7,0 35 10,0-35-7,0 17 7,18-17-13,0 18 13,-1-18-7,19 17 5,-1-34-7,18 17 5,-53-36 0,88 36 2,-70-35-10,52 17 12,-52-17-6,52-1 2,19 19-4,34-1 4,-52 0 0,87 1 0,-70-19-3,107 18 8,-90 1-13,107 34 11,-89-34-4,124 16 3,-176-52-10,405 142 11,-370-125-3,511 107-1,-511-107-5,371 54 10,-213-18-7,353 70 9,-299-87-15,335 87 11,-283-35-5,283 36 7,-283-89-13,230 88 12,-283-70-2,248 36-1,-477-72-6,635 89 7,-599-71-4,669 89 7,-652-107-5,442 19 2,-178 17-9,371 52 11,-352-52-5,316 36 5,-404-54-11,404 18 12,-387-18-5,335 53 1,-353-88-3,265 35 4,-512-35-5,618 18 9,-636-18-14,371 0 12,-352 0-4,246 0 2,-177-18-5,36-17 3,-105 18 2,52-36-3,-106 17-2,36 1 7,-36 0-5,18-18 3,-53 35-5,70-52 6,-70 52-8,89-88 9,-72 71-5,54-71 4,-36 18-9,36-18 10,-19 18-5,-16 0 6,-19 17-12,1 1 10,-18 17-5,18-53 7,-18 53-10,0-71 8,-18 89-4,-53-124 3,54 89-8,-160-124 9,160 159-3,-89-89 2,35 54-7,-70-19 8,71 36-3,-36-17 3,18 35-5,-53-1 5,17 19-7,-105-1 6,52 18-1,-175 0 0,263 0-4,-634 18 4,617-18-2,-758 17 5,723-17-10,-529 0 10,317 0-6,-423-70 7,458-1-10,-264-70 6,371 88-2,-72-35 5,160 53-10,17-1 11,88 36-7,1-17 7,-1 17-5,18-18 0,-18 18 2,1 0 3,-18-18-4,-1 1-3,-52 17 2,18 0 2,-89 17-2,71-17-3,-36 18 4,71-18-2,36 0 8,-1 0-15,0 18 148,-35 52-139,36-70-6,-142 106 10,141-71-7,-87 18 4,69-17-5,-70 17 7,18-18-8,-18 18 8,71-18-10,-18-35 11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6T09:46:08.9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091">
    <iact:property name="dataType"/>
    <iact:actionData xml:id="d0">
      <inkml:trace xmlns:inkml="http://www.w3.org/2003/InkML" xml:id="stk0" contextRef="#ctx0" brushRef="#br0">9437 3581 0,'-35'53'66,"17"-18"-55,-70 88-9,-36 89 10,89-106-3,-18 70 4,35-105-9,18 70 9,0-71-8,0 36 10,18-106-14,0 53 14,-18-35-6,17-18 13,1 0 14,0 0-34,35-35 8,105-18 1,-70 17-6,106 1 7,-88 0-6,71 17 8,-160 18-12,124 0 12,-123 0-8,53 0 6,-54 0-2,1 0 2,0 0-8,17-17 8,-35-1-4,35-17 8,0 17-15,18-35 10,-17 0-5,17-17 6,-18 17-8,35-88 9,-52 141-6,0-106 5,-1 106-6,-17-53 8,0 18 2,0-1-12,0-17 10,0 18-6,-53-35 2,36 34-5,-54-34 9,-4021 34-8,8114 1 5,-4040 17-2,-17-17 2,17 18-7,-17 17 8,35-18-4,-36 18 5,1-18-10,-18 1 11,0 17-8,0-18 6,18 18-7,-35 0 9,52 0-8,-17 0 7,17 0-11,0 0 11,1 0 13</inkml:trace>
    </iact:actionData>
  </iact:action>
  <iact:action type="add" startTime="13995">
    <iact:property name="dataType"/>
    <iact:actionData xml:id="d1">
      <inkml:trace xmlns:inkml="http://www.w3.org/2003/InkML" xml:id="stk1" contextRef="#ctx0" brushRef="#br0">20726 4815 0,'-18'0'44,"0"0"-33,1 0 1,-36 18-9,35 17 5,-88 18 4,36 0-6,-36 35 4,71-52 0,-18-1 3,35 0-11,-17 18 13,35-18-10,-18 1 8,18-19-9,0 36 8,0-35-5,0 52 6,0-52-11,36 17 12,34-17-6,36 35 3,-18-35-7,106 17 14,-70-35-16,87 0 13,-105 0-10,70 0 7,-87 0-7,17 0 6,-71-18-1,53-17 0,-53 17-4,36-52 4,-36 52-1,36-52 2,-18 17-6,35-89 7,-53 90-5,53-72 6,-52 36-10,16-36 9,-16 54-4,-1 17 6,-35 35-12,0 1 12,0-19 65,-35-17-66,-1 1-6,-34 16 3,35 1-6,-54 17 8,72 1-4,-89 17 6,88 0-12,-70 0 12,70 0-8,1 0 6,-18 0 4,-1 0 4,1 35-16,-53 18 8,53-18-4,-36 0 6,36 1-11,17-19 14,0 1-3,1-18 173,-1 0-165,-35 18-7,-35 35-14,-53 17 10,35-35-1,-70 36 0,88-36-6,17 1 10,53-19-8</inkml:trace>
    </iact:actionData>
  </iact:action>
  <iact:action type="add" startTime="50395">
    <iact:property name="dataType"/>
    <iact:actionData xml:id="d2">
      <inkml:trace xmlns:inkml="http://www.w3.org/2003/InkML" xml:id="stk2" contextRef="#ctx0" brushRef="#br0">3492 11254 0,'0'17'200,"0"1"-194,-17 0 0,17 34 6,-18-16-8,18-1 8,0-17 11,0-1-2,0 1-9,0 0 8,0 17-3,0-18-11,0 1 8,0 0-12,18-1 11,-18 1-4,17 17 3,1-35-10,-18 18 11,35 17-5,-35 1 5,18-19-6,17 18 2,-17-17-2,0 17 4,-1-17 3,1 0-9,0 17 15,-1-35-10,-17 18-2,18-18-3,-1 17 6,1 1 10,0-18-17,-1 17 9,19-17 5,-1 0 490,-17 18-505,176 17 9,-177-35-4,89 36 4,-53-19-5,-18 1 4,-17 0-3,17-18 6,-17 0 64,17 0-68,18 0-4,53 0 5,-18 0-2,71 0 2,-89 0-8,54 17 11,-71-17-6,0 18 5,-18-18-11,18 17 10,-36-17-2,19 0-1,-19 0-4,19 0 7,17 0 9,-36 0-18,36 0 10,-35 0-4,17 0 1,0 0-2,1 0 7,-1 0-14,18 0 13,-36 0-6,36 0 3,-35 0-9,35-17 13,-18 17-9,0-18 7,1 18 3,-1-17-10,-17-1 7,-1 18-8,19 0 6,-19 0 8,1 0-2,17 0-6,-17-18-2,-1 18-6,36-17 9,-35 17-4,17 0 7,1 0-7,-1 0 1,-18 0-4,1 0 8,17 0-6,-17-18 6,0 18-11,-1 0 12,1 0-8,17 0 8,-17-18 0,-1 1 6,19 17-16,-19 0 11,1 0-7,35 0 3,-35-18-8,17 18 9,-17-18-5,34 18 5,-16-17 11,-19 17-21,19-18 10,-1 1 7,-17-1-15,17 0 12,0 1 0,-17-1-9,17 0 4,-17 18-4,-1-35 5,1 35-9,-18-18 10,18 1-4,-18-1 4,0 1-11,17 17 9,-17-18-1,0 0 3,18 18-12,-18-17 15,0-1-8,0 0 34,0 1 64,-18 17-91,1-18-6,-1 18-4,0-18 464,1 1-466,-19-19 10,19 19 5,-1 17 38,18-18-52,-18 18 10,1 0-7,-1-17 17,1 17-7,-1-18 2,0 18-15,-88-18 18,-52-17-10,122 17-11,-211-35 11,212 36-1,-176-36-1,193 35-6,-53 18 8,54-17-2,-1-1 45,0 18-39,1 0-6,-1 0 4,18-18-8,-18 18 7,1 0-9,-1 0 5,-70-17 2,35 17-6,-88-36 7,35 36-6,-88-53 8,106 53-9,-36-17 4,72 17 1,-37-18 2,36 18 3,36 0 4,17-17-15,-18 17 23,1 0-13,-1 0 4,-17 0-8,-1 0 0,-52 0 3,35 0-11,-17 0 8,52 0 1,-53 0 0,54 0-6,-1 0 6,1 0 67,-1 0-65,-53 0 4,54 0-10,-89 17 5,88-17-4,-35 18 4,18-1-6,0-17 4,-1 0-3,1 0 7,18 18-11,-19 0 10,19-18 7,-1 0-17,18 17 8,-35 1 1,-1 0 12,19-1-11,-1-17-4,18 18-7,-17-18 10,-1 35 0,0-35-4,1 18-2,-1 0 5,0-1 8,-17 1 5,35-1-23,-18 19 13,1-36-9,-19 35 9,19-17 2,17-1 3,-18-17-14,18 36 5</inkml:trace>
    </iact:actionData>
  </iact:action>
  <iact:action type="add" startTime="81646">
    <iact:property name="dataType"/>
    <iact:actionData xml:id="d3">
      <inkml:trace xmlns:inkml="http://www.w3.org/2003/InkML" xml:id="stk3" contextRef="#ctx0" brushRef="#br0">8061 10389 0,'-71'-17'175,"-123"17"-163,159 0-4,-247 0 5,229 0-10,-141 0 11,159 0-7,-89 0 5,89 0-7,-18 0 7,35 0-4,-35 0 4,18 0-10,-53 0 11,17 0-6,-70 0 5,88 0-6,-141 0 6,141 0-2,-193 0 1,193 0-9,-141 0 13,88 0-11,-106 0 9,106 0-10,-35 0 12,88 0-8,-17 0 4,34 0-4,1 0 8,17 0-12,-34 0 10,34 0-7,-88 0 6,88 0-7,-105 17 6,105-17-1,-52 0 1,17 18-7,-18-18 6,54 0 1,-36 0 1,0 0-11,-18 18 11,1-1-1,-36 19 1,18-19-11,-1 18 14,54-17-10,-53 0 7,70-18-4,-17 35 5,0-35-6,17 18 11,-35-1-8,36 1-6,-1 0 8,0-18-4,1 17 6,17 1 38,-18-18-44,18 35 4,0-17-10,-18 35 12,18 0-6,0-1 3,0 1-8,0 18 9,0-18-2,53 53 2,0-53-9,18 52 11,-54-87-5,142 106 0,-124-107 2,195 71-1,-160-70-7,160 35 9,-36 0-3,123 0 3,-140 0-10,140 0 13,-158-36-8,88 1 4,-141 0-8,70-18 10,-105 0-6,52 0 10,-105 0-14,140 0 5,-122 0 1,158 0 4,-141 0-10,105 0 8,-17 0-2,124-18 4,-124 18-9,0 0 14,-17-18-17,70 1 10,-88-1-3,17 0 6,-88 18-12,89-35 11,-107 35-4,107-35 2,-106 17-5,70-35 5,-18 36-5,36-54 10,-4145 36-15,8166-18 10,-4074 0-1,-35 18 1,0 17-6,-1-53 8,1 36-6,17-35 4,-17-19 6,-18 72-11,0-71 8,0 70-8,-18-53 6,0 36-8,-52-18 11,35 0-8,-54 0 5,54 0-7,-53 18 5,53 0-2,-36 0 3,36 17-6,-18-17 6,0-1 10,35 36-16,-35-17 8,36 17 7,-1-18-19,1 18 14,-19 0-8,-17 0 4,0 0-6,-35-17 5,35 17-2,-35 0 4,35 0-3,-35 0 3,70 0-9,-87 0 10,69 0-6,-17 0 7,18 0-12,0 0 10,17 0-4,1 0 4</inkml:trace>
    </iact:actionData>
  </iact:action>
  <iact:action type="add" startTime="107411">
    <iact:property name="dataType"/>
    <iact:actionData xml:id="d4">
      <inkml:trace xmlns:inkml="http://www.w3.org/2003/InkML" xml:id="stk4" contextRef="#ctx0" brushRef="#br0">5768 13388 0,'123'0'148,"-70"0"-145,88 0 5,230 53 4,-142-53-8,159 17 7,-194 1-1,71-18 1,-177 0-7,35 0 7,-105 0-1,35-53 0,0-17 12,-35 52-20,17-70 10,-17 35-4,17-53 4,0 36-6,18-89 4,-35 88 0,17-52 1,-35 70-7,35-53 9,-35 88-7,0-70 8,0 70-12,0-17 11,0 18 8,0-1-19,0 0 12,0 1-3,0-1-4,0 0 0,0-17 7,-17 17-10,-19-17 8,19 18-3,-19-1 2,19 0-8,-36-17 11,53 0-6,-88 17 5,88 0-10,-53 1 7,35 17-2,-17-35 5,-1 35-10,1-18 12,18 0-7,-19 18 1,1 0-2,-36 0 4,19-17-4,-90-1 5,125 18-8,-160-18 8,160 18-4,-107-17 6,107 17-8,-19 0 7,36-18-8,-17 18 6,-1 0 11,0 0-8,18-18-7,-35 18 4,18 0-4,-89 0 4,88 0-4,-158 18 7,158-18-12,-88 18 11,53-18-6,-35 0 7,53 0-12,0 0 12,17 0 4,0 0 26,1 0-31,17 17-8,-53 1 6,35-18-2,-17 18 3,17-1-10,-17 19 10,17-36-2,1 17 0,-1-17-4,0 18 12,1-1-6,-1 19-8,-17-19 11,35 1-10,-18 17 7,0-35-8,1 18 8,17 0-4,-18-1 4,18 1 4,-17-18-8,17 17 29,0 1-25,0 0-3,0 17 1,0 0 6,0-17-6,0 17 0,0 0-5,0 1 5,0-19-1,0 36 4,0-35-10,0 35 9,0 0-2,0-18 1,0 0-9,0 1 12,0-19-7,0 19 4,0-19-5,17 18 9,-17-17-12,18 17 12,-18-17-7,0 17 3,17 1-8,1-1 8,-18 0-2,35 0 5,-17 1-13,0 34 13,-1-52-6,1 17 2,0-17-5,-1 35 8,1-53-5,17 17 4,-35 1-8,35 0 9,1-1-5,17 19 4,52-19-2,-87-17-6,17 18 4,54-1 6,-54-17-10,18 0 9,-18 0-8,0 0 7,-17 0-9,17 0 14,-17 0-9,17-17 2,-17-1-2,-1 18 2,1 0-4,0 0 4,-1 0 0,1 0 4,0-17-2</inkml:trace>
    </iact:actionData>
  </iact:action>
  <iact:action type="add" startTime="135720">
    <iact:property name="dataType"/>
    <iact:actionData xml:id="d5">
      <inkml:trace xmlns:inkml="http://www.w3.org/2003/InkML" xml:id="stk5" contextRef="#ctx0" brushRef="#br0">10813 15064 0,'-18'-18'58,"0"0"-44,-17 18 4,17 0-14,-70 0 10,35 36-7,-335 158 9,18 0-13,211-106 5,-53 18 11,160-89-17,-19 19 6,18-19 4,53 1 97,0 0-103,-18 70 8,1-18-11,-1 107 9,-17-54-2,-18 89 1,18-89-10,-18 71 13,17-88-6,-16 35 5,34-105-11,-53 122 9,54-140-2,-36 141 5,35-142-10,-35 107 5,36-71 1,-19 70 3,19-88-11,17 1 9,0-1-1,0-17 25,17-18-12,19 17-11,-19 1-10,160 17 12,-142-35-7,159 18 4,-35 35-8,105 0 8,-123-18 0,177 36-2,-195-36 2,89 18-2,-106-36-1,-18 19 3,-53-36-7,36 17 10,-36-17 3,-17 0-15,35 0 12,-18 0-6,53 0 4,-17 0-8,52-17 8,1-1-3,52-53 0,-88 54 2,89-1 0,-89 18-6,53-17 5,-88 17 0,35 0 2,-70 0-10,35 0 14,-36 0-12,36 0 8,-18 0 4,1 0-8,52-18 7,-35 0-12,35 18 8,-17-35-2,228-18 5,-140 18 0,-88 17-4,52-35-1,-70 36 1,53-36 0,-53 35-1,35-17-3,-70 17-1,17 0 5,0 18 0,18-52 4,-35 52-7,17-53 3,-17 53-4,17-36 8,0 1-4,-17 17-8,0 18 11,-18-17-6,35-36 5,-35 35-8,35-35 11,-17 18-4,-18-18-8,17 0 8,1 36-3,-18-36 4,0 35-7,0-17 6,0-1-3,0 19 5,0-1-9,0-17 7,0 0 9,0 17-16,-18-35 10,1-17-7,-36-1 5,35 36-5,18-1 1,-88-87 4,70 105-7,-35-52 9,53 52-7,-17 0 4,-1-17-8,1 18 10,-19-1-7,1 0 10,17 1-14,-35-19 9,18 19 0,-18-36-2,-35 17-3,-18-34 4,89 52 5,-142-70-14,35 18 13,107 70-6,-124-89 4,35 36 3,88 53-8,-17-17 5,0-1 9,17 1-18,0 17 11,1 0-6,-19-18 5,19 0-11,-1 18 10,-17-17-5,17-1 5,1 18 0,-1-18-5,0 18 13,1 0-17,-1-17 15,18-1-6,-18 18-8,1 0 19,-19-18-14,19 1-5,-36-1 10,0 1-6,-70 17 4,87 0-9,-158 0 8,141 0-2,-141 0 2,177 0-6,-54-18 9,53 0-9,1 18 9,-1 0 69,18-17-75,-35 17 5,0-18 5,17 0-17,0 18 10,1 0 9,17-17-7,-18 17 70,18-18-55,-18 18-8,-17 53 174,-18 18-185,53-36-8,-70 124 13,52-142-7,-35 124 9,18-88-12,17-35 5,-35 35 1,36-36-1,-54 19-2,53-36 4,1 17-6,-18-17 6,17 0 10,-17 0 105,-1-17-116,19 17-5,-19 0 6,1 0-3,-71-18 7,0 0-12,-70 1 9,141-1-4,-142 18 2,142-18-5,-53 18 7,70 0-4,1 0 5,-1 0 67,-35 18-70,35-18-6,-105 71 9,88-54-6,-89 54 5,89-71-4,-18 35 2,0 0 0,18-35-6,-18 18 7,53 0-1,-18-18 1,18 17 65,-17 1-62,-1 17-6,-35 36 2,35-18-6,-34 17 8,52-34 0,-89 69-3,89-87-4,-70 70 6,52-52-4,-52 34 6,52-35-10,-53 36 15,54-53-13,-19 34 3,36-34 17,0 0 59,0-1-76,0 19 5,0-1-9,0 18 8,0-36-6,0 19 6,0-19-7,0 19 7,0-19 28,18-17-24,-18 36-8,18-1 4,-1 0-8,19 18 9,-1-18-6,18 54 5,0-72-8,-18 54 10,-17-71-8,17 35 8,-17-35-1,-18 18-12,17-18 9,36 17 0,-18-17-6,54 18 9,-19-18-4,124 18 1,-88-18-5,106 0 8,-71 0-7,123 17 6,-122-17-5,122 53 7,-123-35-11,194 17 11,-264-35-7,476 88 5,-441-88-8,458 53 7,-458-35-3,211 17 3,-158-17-7,53-1 9,-142-17-3,-17 0 1,-35 0-9,17-17 12,0-19 3,-17 19-7,0-1-2,17-17 4,-17 17-8,35-35 9,-53 18-7,35-18 8,-35 35-10,53-34 7,-53 16-3,35-70 5,-17 89-11,-1-71 12,-17 70-7,0-35 5,0 35 14,0 1 136,0-89-149,0 71-9,0-89 6,-17 89-1,-1-53 3,18 35-8,0-53 10,-18 71-7,18-18 4,0 18-6,-17-1 9,17 1-8,-18 35 31,18-18-27,-18 18 0,-17-35 0,18 35-6,-1-18 8,0 18 2,1-17 18,-1 17-22,0 0 4,18-18-10,-35 0 106,-18 1-106,-88-71 20,106 52-19,-142-122 10,142 122-14,-124-70 16,36 18-15,-36-18 9,71 71 0,17-18 0,36 53-8,17-17 10,1-1-4,-18 18 2,17-18-8,-17 1 11,17 17-8,-35-36 7,18 19 4,17 17-10,-17 0 4,-18 0-6,-35 0 10,0 0-11,-54 0 10,72 0-11,-54 17 8,72-17-2,-19 0 2,53 0-8,-17 0 14,17 0-5,1 0 12,-19-17-5,-16 17-12,-37 0 3,1 0-5,-106 0 8,88 0-7,-88 0 6,88 0-6,-35 17 4,124-17-2,-107 0 7,107 0-13,-89 18 13,88 0-11,-17-18 8,0 0-7,-54 35 7,54-17-3,-18-1 3,0 1-5,18-18 0,-18 18 7,18-1-12,-18-17 10,18 0-4,-1 18 4,1-18-6,0 17 4,17-17-3,1 0 8,-1 0-5,18 18 59,-35 0-58,17 17-5,-35 18 4,18-18 1,-18 0 1,35-17-11,-52 35 13,52-35-8,-35 17 6,35-17 4,-17-1-4,18-17 8,-1 18-11,0-18-6,1 18 9,-36 17 4,35-35-14,0 0 13,1 35-12,-1-35 11,18 18 0,-18-18-5,18 17 59,-17 19-51,17-19-7,0 1 3,0 0 5,0-1 2,-18 18-12,18 1 3,-17 17-1,17-36-7,-36 72 10,36-72-5,0 18 4,0-17 13,0 17 10,0-17-20,0 17-9,-17 18 6,-1 0-9,18-18 5,0 36 9,0-53-13,0 17 7,0-18 0,0 1-2,0 0 173,0-1-176,0 1 18,18-18-19,-18 18 14,17 17-3,-17-17-7,0 17 2,0-18-4,18 19 2,-18-19 3,0 1-1,0 0-7,18-18 13,-18 17 124,17-17-130,1 0 4,-18 18-3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3-16T09:49:36.7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97">
    <iact:property name="dataType"/>
    <iact:actionData xml:id="d0">
      <inkml:trace xmlns:inkml="http://www.w3.org/2003/InkML" xml:id="stk0" contextRef="#ctx0" brushRef="#br0">17709 5609 0,'-123'71'8,"70"-36"-4,-88 53 6,70-70 0,-34 70 3,69-70-7,-70 70-3,1-35 11,69-18-8,-69 71 8,69-71-8,-87 124 8,105-124-10,-105 247 8,105-246-4,-35 158 5,35-71-11,18 54 12,0-54-9,53 71 9,36-70-12,87 34 12,-17-34-7,229 17 9,-71-88-15,389-53 13,-530 0-10,777 0 10,-812 0-11,741-18 9,-776 1-5,335-54 7,-283 18-12,36-35 11,-105 53-5,-1-54 4,-71 54-3,36-18 3,-35 36-10,35-19 12,-36 19-8,1-19 6,0 36-7,35-53 8,17 18 5,-17 0-14,18-36 10,17 18-8,18-52 6,-36 34-7,36-52 9,-35 52-5,34-88 0,-69 89-6,34-89 11,-52 141-7,35-193 5,-53 193-5,0-176 12,0 141-18,-124-106 12,19 36-8,-19 17 3,-70-17 3,35 52-7,-70 18 9,176 35-6,-211-34 6,228 34-10,-140-17 10,141 35-5,-89-18 5,54 18-7,-89 0 6,53 0-8,-88-18 8,88 18-2,-106 0 0,71 0-6,-123 0 9,105 0-6,-106 0 6,213 0-10,-319 0 10,336 0-7,-265 53 7,247-53-7,-106 18 6,53 0-5,1 17 7,87-18-12,0-17 10</inkml:trace>
    </iact:actionData>
  </iact:action>
  <iact:action type="add" startTime="10311">
    <iact:property name="dataType"/>
    <iact:actionData xml:id="d1">
      <inkml:trace xmlns:inkml="http://www.w3.org/2003/InkML" xml:id="stk1" contextRef="#ctx0" brushRef="#br0">9454 6526 0,'-17'0'101,"-18"53"-91,17-35-6,-53 141 7,71-142-3,-17 36-1,-19 71 6,36-71-10,-17 17 9,17-35-4,0 1 5,0-19-7,0 54 8,0-36 2,0-17-10,35 17 6,0 0 5,1-17-9,17 17 4,-1-17-7,107 53 5,-35-36-2,105 18 6,-158-36-12,405 54 11,-388-53-4,353 34 3,-388-52-8,88 18 7,-35 0-1,0-18 2,-18 0-8,-18 0 8,-17 0-6,18-18 5,-1-17-1,1-18 0,-18 18-5,0-36 9,-18 71-7,18-123 5,-18 123-9,18-124 5,-18 71 4,-17 36-3,0-89 1,-18 88-2,0-52 5,0 17-9,0-18 8,0 36-3,-53-71 3,18 53-8,-124-88 6,53 70 1,-123-52-2,52 70-4,-52-18 6,158 54-1,-299-89 2,335 106-10,-230-71 12,212 71-6,-123-35 2,105 35-4,-70-18 4,88 18 2,-53 0-2,36 0-4,-54 0 3,54 0 0,-36 0 3,53 0-5,0 0 7,36 0-13,-36 18 12,35-18-5,-70 53 6,88-35-12,-88 35 10,52-36-2,-34 54 1,52-71-8,0 35 9,1-17 9,17-1-4,-18 1 2</inkml:trace>
    </iact:actionData>
  </iact:action>
  <iact:action type="add" startTime="23993">
    <iact:property name="dataType"/>
    <iact:actionData xml:id="d2">
      <inkml:trace xmlns:inkml="http://www.w3.org/2003/InkML" xml:id="stk2" contextRef="#ctx0" brushRef="#br0">19562 9666 0,'17'18'67,"1"-1"-58,35 54-2,123 35 1,-52-53 0,175 70 5,-122-105-6,-71-1-3,493 1 8,-493-18-4,318-35 4,-177 0-4,105-89 4,-193 36-6,17 17 7,-105 18-6,-18-17 6,-18 52-12,-17-17 12,-18 0-4,35-1 4,36-52 0,-71 71-5,53-36 6,-18 35-12,18-35 13,-18 18-7,36-18 3,-36 0-8,53 0 10,-53 0-4,54-35 1,-37 35-4,19-35 4,-53 70-2,70-105 5,-88 105-6,35-70 7,-17 70-10,-1-35 5,-17 18-1,0-36 6,0 19-11,-17-19 8,-19 36-1,-52-36 0,35 36-4,-52-18 4,34 18 0,-88-1 0,124 36-4,-247-17 6,229 17-6,-159 0 6,18 0-7,-141 0 8,123 35-6,-88 0 7,159 1-12,35-19 11,36 19-6,-36 34 7,36-17-8,-19 35 6,89-70-8,-35 35 10,0-18 4,17-17-14,18-1 7,-17 1-1,-1 17 4,0-35-13,1 35 12,17 1-4,-18-1 0,0-17-3,18 35 4,-17-36-2,17 1 4,0 0-5,0 17 3,0 0 13,0-17-17,0 17 1,0 18 4,0-18 5,0-17-7,0-1 94,0 107-84,0-106-14,0 52 8,0-52-8,0 17 7,0-17-4,0-1 8,0 1 14,0 0-13,0 17 43,0 0-45,0 0-11,0 1 10,0-19-8,0 1 9,17 0-12,1 17 9,0-35-3,17 53 3,-17-36-11,17 54 12,-18-53 1,1 17-8,0-17 0,-1-18 3,19 0 136,-19 0-134,-17-18-7,18 18 8</inkml:trace>
    </iact:actionData>
  </iact:action>
  <iact:action type="add" startTime="28830">
    <iact:property name="dataType"/>
    <iact:actionData xml:id="d3">
      <inkml:trace xmlns:inkml="http://www.w3.org/2003/InkML" xml:id="stk3" contextRef="#ctx0" brushRef="#br0">4198 10213 0,'0'53'40,"0"-18"-27,0 36-8,35-18 0,18 52 5,0-52 1,53 71 3,70-1-8,-17-35 2,159 71 5,-54-71-11,354 106 10,-495-158-5,671 52 4,-706-88-3,476 18 0,-475-18 1,87 0 4,-105-36-10,-18-52 11,-18 53-6,-18-71 3,-17 35-2,0-87 1,0 52-4,-17-53 6,-1 106-6,-70-70 6,88 87-7,-141-69 12,123 87-13,-70-35 2,35 35 6,-17-35-4,-54 18 4,71 18-6,-70-36 6,87 17-6,-175-17 9,175 36-12,-210-36 7,210 53-2,-123-18 6,89 18-7,-106-17 0,87 17 2,-34 0 2,35 0-5,-53 0 4,52 0-1,-16 17 3,16 1-7,-34 0 6,105-18-2,-105 0 4,105 0-11,-70 17 11,70-17-4,-17 18 1,-18-18-4,18 17 9,35 1-13,-35-18 12,35 18-6,-18-1 3,0 1-6,-17 17 9,17-17-9,-17 35 6,0 0 5,17-36-5,18 1 0,-17-18-7,-1 35 8,0-35 10,18 18-8,-17-18 4,-1 0 12,0 0-22,-35-35 9,36 17-13,-36 0 10,35 18-6,1 0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AEECA-BDBD-419E-ADDD-CA6069B63D10}" type="datetimeFigureOut">
              <a:rPr lang="zh-CN" altLang="en-US" smtClean="0"/>
              <a:t>2020/3/16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8DDA1-C4CA-49D9-9603-F551938EBA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1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之前 </a:t>
            </a:r>
            <a:r>
              <a:rPr kumimoji="1" lang="en-US" altLang="zh-CN" dirty="0"/>
              <a:t>store</a:t>
            </a:r>
            <a:r>
              <a:rPr kumimoji="1" lang="en-US" altLang="zh-CN" baseline="0" dirty="0"/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  <a:p>
            <a:r>
              <a:rPr kumimoji="1" lang="en-US" altLang="zh-CN" dirty="0"/>
              <a:t>Type safety expresses the</a:t>
            </a:r>
            <a:r>
              <a:rPr kumimoji="1" lang="en-US" altLang="zh-CN" baseline="0" dirty="0"/>
              <a:t> coherence between the statics and the dynamics.</a:t>
            </a:r>
            <a:endParaRPr kumimoji="1" lang="en-US" altLang="zh-CN" dirty="0"/>
          </a:p>
          <a:p>
            <a:r>
              <a:rPr kumimoji="1" lang="en-US" altLang="zh-CN" dirty="0"/>
              <a:t>Most</a:t>
            </a:r>
            <a:r>
              <a:rPr kumimoji="1" lang="en-US" altLang="zh-CN" baseline="0" dirty="0"/>
              <a:t> programming languages exhibit a phase distinction between the static and dynamic phases of processing: </a:t>
            </a:r>
          </a:p>
          <a:p>
            <a:r>
              <a:rPr kumimoji="1" lang="en-US" altLang="zh-CN" baseline="0" dirty="0"/>
              <a:t>The static phase consists of parsing and type checking to ensure that the program is well-formed; the dynamic phase consists of execution of well-formed programs.</a:t>
            </a:r>
          </a:p>
          <a:p>
            <a:r>
              <a:rPr kumimoji="1" lang="en-US" altLang="zh-CN" dirty="0"/>
              <a:t>A</a:t>
            </a:r>
            <a:r>
              <a:rPr kumimoji="1" lang="en-US" altLang="zh-CN" baseline="0" dirty="0"/>
              <a:t> language is said to be safe exactly when well-formed programs are well-behaved when executed.</a:t>
            </a:r>
          </a:p>
          <a:p>
            <a:endParaRPr kumimoji="1" lang="en-US" altLang="zh-CN" baseline="0" dirty="0"/>
          </a:p>
          <a:p>
            <a:r>
              <a:rPr kumimoji="1" lang="en-US" altLang="zh-CN" baseline="0" dirty="0"/>
              <a:t>The static phase is specified by a statics comprising a collection of rules for deriving typing judgments stating that an expression is well-formed of a certain type. </a:t>
            </a:r>
          </a:p>
          <a:p>
            <a:r>
              <a:rPr kumimoji="1" lang="en-US" altLang="zh-CN" baseline="0" dirty="0"/>
              <a:t>Types mediate the interaction between the constituent parts of a program by “predicting” some aspects of the execution behaviors of the parts  so that we may ensure they fit together properly at runtime. </a:t>
            </a:r>
          </a:p>
          <a:p>
            <a:r>
              <a:rPr kumimoji="1" lang="en-US" altLang="zh-CN" baseline="0" dirty="0"/>
              <a:t>Type safety tells us that these predictions are accurate; if not, the statics is considered to be improperly defined, and the language is deemed unsafe for execution.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4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43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sz="1050" dirty="0"/>
          </a:p>
          <a:p>
            <a:pPr marL="0" indent="0">
              <a:buNone/>
            </a:pPr>
            <a:r>
              <a:rPr lang="en-US" altLang="zh-CN" dirty="0"/>
              <a:t>(Exercise on class : Construct an example that breaks this statement of</a:t>
            </a:r>
          </a:p>
          <a:p>
            <a:pPr marL="0" indent="0">
              <a:buNone/>
            </a:pPr>
            <a:r>
              <a:rPr lang="en-US" altLang="zh-CN" dirty="0"/>
              <a:t>preservation.)</a:t>
            </a:r>
            <a:r>
              <a:rPr lang="zh-CN" altLang="en-US" dirty="0"/>
              <a:t>！！！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858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直觉上，</a:t>
            </a:r>
            <a:r>
              <a:rPr kumimoji="1" lang="en-US" altLang="zh-CN" dirty="0"/>
              <a:t>If every</a:t>
            </a:r>
            <a:r>
              <a:rPr kumimoji="1" lang="en-US" altLang="zh-CN" baseline="0" dirty="0"/>
              <a:t> value om the store has the type predicated by the store typing, then  a store \mu is consistent with a store typing \Sigma</a:t>
            </a:r>
          </a:p>
          <a:p>
            <a:endParaRPr kumimoji="1" lang="en-US" altLang="zh-CN" baseline="0" dirty="0"/>
          </a:p>
          <a:p>
            <a:r>
              <a:rPr kumimoji="1" lang="en-US" altLang="zh-CN" baseline="0" dirty="0"/>
              <a:t>How about allocation rule?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10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81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\Sigma’ is either \Sigma</a:t>
            </a:r>
            <a:r>
              <a:rPr kumimoji="1" lang="en-US" altLang="zh-CN" baseline="0" dirty="0"/>
              <a:t>  or (\mu,</a:t>
            </a:r>
            <a:r>
              <a:rPr kumimoji="1" lang="zh-CN" altLang="en-US" baseline="0" dirty="0"/>
              <a:t>  </a:t>
            </a:r>
            <a:r>
              <a:rPr kumimoji="1" lang="en-US" altLang="zh-CN" baseline="0" dirty="0"/>
              <a:t>l \derive T)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71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en-US" altLang="zh-CN" baseline="0" dirty="0"/>
              <a:t> dynamics of a language is a description of how programs are to be executed.</a:t>
            </a:r>
          </a:p>
          <a:p>
            <a:r>
              <a:rPr kumimoji="1" lang="en-US" altLang="zh-CN" baseline="0" dirty="0"/>
              <a:t>The most important way to define the dynamics of a language is by the method of </a:t>
            </a:r>
            <a:r>
              <a:rPr kumimoji="1" lang="en-US" altLang="zh-CN" i="1" baseline="0" dirty="0"/>
              <a:t>structural dynamics, </a:t>
            </a:r>
          </a:p>
          <a:p>
            <a:r>
              <a:rPr kumimoji="1" lang="en-US" altLang="zh-CN" i="0" baseline="0" dirty="0"/>
              <a:t>which defines a transition system that inductively specifies the step-by-step process of executing a program.</a:t>
            </a:r>
            <a:endParaRPr kumimoji="1" lang="zh-CN" altLang="en-US" i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840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192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preservation</a:t>
            </a:r>
            <a:r>
              <a:rPr lang="en-US" altLang="zh-CN" baseline="0" dirty="0"/>
              <a:t> theorem merely asserts that there is some store typing \Sigma’ contains \Sigma, such that the new term t’ is well typed w.r.t. \Sigma’, it does not tell us what \</a:t>
            </a:r>
            <a:r>
              <a:rPr lang="en-US" altLang="zh-CN" baseline="0" dirty="0" err="1"/>
              <a:t>Sigma’is</a:t>
            </a:r>
            <a:r>
              <a:rPr lang="en-US" altLang="zh-CN" baseline="0" dirty="0"/>
              <a:t>.   It’s clear that \Sigma’ is either \Sigma or else it is exactly (\mu, l-&gt; T1), where l is the newly allocated location.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860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combination of</a:t>
            </a:r>
            <a:r>
              <a:rPr lang="en-US" altLang="zh-CN" baseline="0" dirty="0"/>
              <a:t>  preservation and progress together constitute the proof of safety: 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 progress theorem ensures that well-typed expressions don’t get stuck in an ill-defined state, and preservation theorem ensures that if a step is a taken the result  remains well-typed (with the same type). </a:t>
            </a:r>
          </a:p>
          <a:p>
            <a:r>
              <a:rPr lang="en-US" altLang="zh-CN" baseline="0" dirty="0"/>
              <a:t>These two parts work hand-in-hand to ensure the statics and dynamics are coherent, and that no ill-defined states can ever be encountered while evaluating a well-typed expression.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8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根据</a:t>
            </a:r>
            <a:r>
              <a:rPr kumimoji="1" lang="en-US" altLang="zh-CN" dirty="0"/>
              <a:t>l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中存储内容来确定其类型</a:t>
            </a:r>
            <a:endParaRPr kumimoji="1" lang="en-US" altLang="zh-CN" baseline="0" dirty="0"/>
          </a:p>
          <a:p>
            <a:r>
              <a:rPr kumimoji="1" lang="en-US" altLang="zh-CN" baseline="0" dirty="0"/>
              <a:t>term</a:t>
            </a:r>
            <a:r>
              <a:rPr kumimoji="1" lang="zh-CN" altLang="en-US" baseline="0" dirty="0"/>
              <a:t>的类型，除了</a:t>
            </a:r>
            <a:r>
              <a:rPr kumimoji="1" lang="en-US" altLang="zh-CN" baseline="0" dirty="0"/>
              <a:t>context</a:t>
            </a:r>
            <a:r>
              <a:rPr kumimoji="1" lang="zh-CN" altLang="en-US" baseline="0" dirty="0"/>
              <a:t>之外，还依赖于存储</a:t>
            </a:r>
            <a:r>
              <a:rPr kumimoji="1" lang="en-US" altLang="zh-CN" baseline="0" dirty="0"/>
              <a:t>store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674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31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69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为什么？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6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92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28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377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plural </a:t>
            </a:r>
            <a:r>
              <a:rPr lang="en-US" altLang="zh-CN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provisos:</a:t>
            </a:r>
            <a:r>
              <a:rPr lang="en-US" altLang="zh-CN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zh-CN" alt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限制性条款</a:t>
            </a:r>
          </a:p>
          <a:p>
            <a:r>
              <a:rPr lang="en-US" altLang="zh-CN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proviso that ...</a:t>
            </a:r>
          </a:p>
          <a:p>
            <a:r>
              <a:rPr lang="zh-CN" alt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附加条件是</a:t>
            </a:r>
            <a:r>
              <a:rPr lang="en-US" altLang="zh-CN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983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\sigma</a:t>
            </a:r>
            <a:r>
              <a:rPr kumimoji="1" lang="en-US" altLang="zh-CN" baseline="0" dirty="0"/>
              <a:t> (store typing) </a:t>
            </a:r>
            <a:r>
              <a:rPr kumimoji="1" lang="zh-CN" altLang="en-US" baseline="0" dirty="0"/>
              <a:t>如何构建？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8DDA1-C4CA-49D9-9603-F551938EBA1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55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60271" y="6367702"/>
            <a:ext cx="2133600" cy="365125"/>
          </a:xfrm>
        </p:spPr>
        <p:txBody>
          <a:bodyPr/>
          <a:lstStyle/>
          <a:p>
            <a:r>
              <a:rPr lang="en-US" altLang="zh-CN"/>
              <a:t>2020/2/26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67702"/>
            <a:ext cx="2895600" cy="365125"/>
          </a:xfrm>
        </p:spPr>
        <p:txBody>
          <a:bodyPr/>
          <a:lstStyle/>
          <a:p>
            <a:r>
              <a:rPr lang="en-US" altLang="zh-CN"/>
              <a:t>Design Principle of Programming Language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01284" y="6367702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8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 algn="ctr"/>
            <a:endParaRPr lang="ja-JP" altLang="en-US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7016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 algn="ctr"/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169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 algn="ctr"/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2431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96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26078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7960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78625" y="496888"/>
            <a:ext cx="1908175" cy="5599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054100" y="496888"/>
            <a:ext cx="5572125" cy="5599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906090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559" y="116632"/>
            <a:ext cx="8302719" cy="862723"/>
          </a:xfrm>
        </p:spPr>
        <p:txBody>
          <a:bodyPr>
            <a:noAutofit/>
          </a:bodyPr>
          <a:lstStyle>
            <a:lvl1pPr algn="l">
              <a:defRPr sz="4800"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196752"/>
            <a:ext cx="8579296" cy="489654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2020/2/26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Design Principle of Programming Language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221559" y="1052736"/>
            <a:ext cx="835292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38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2020/2/26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Design Principle of Programming Language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79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60271" y="1600200"/>
            <a:ext cx="4235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86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2020/2/26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Design Principle of Programming Language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8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0271" y="2174875"/>
            <a:ext cx="42371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18985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2020/2/26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Design Principle of Programming Language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4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2020/2/26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Design Principle of Programming Language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 algn="ctr"/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1946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618754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054100" y="1295400"/>
            <a:ext cx="37401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46650" y="1295400"/>
            <a:ext cx="37401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 algn="ctr"/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413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8004" y="44624"/>
            <a:ext cx="763284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8479780" cy="4813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60271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2020/2/26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Design Principle of Programming Language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0128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28383" y="44624"/>
            <a:ext cx="1011197" cy="1011197"/>
          </a:xfrm>
          <a:prstGeom prst="rect">
            <a:avLst/>
          </a:prstGeom>
        </p:spPr>
      </p:pic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68143D40-523B-164C-B93F-2E2327F702E0}"/>
              </a:ext>
            </a:extLst>
          </p:cNvPr>
          <p:cNvCxnSpPr>
            <a:cxnSpLocks/>
          </p:cNvCxnSpPr>
          <p:nvPr userDrawn="1"/>
        </p:nvCxnSpPr>
        <p:spPr>
          <a:xfrm>
            <a:off x="221559" y="1052736"/>
            <a:ext cx="861332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63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rgbClr val="C00000"/>
          </a:solidFill>
          <a:latin typeface="Heiti TC Medium" pitchFamily="2" charset="-128"/>
          <a:ea typeface="Heiti TC Medium" pitchFamily="2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Heiti TC Light" panose="02000000000000000000" pitchFamily="2" charset="-128"/>
          <a:ea typeface="Heiti TC Light" panose="02000000000000000000" pitchFamily="2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Heiti TC Light" panose="02000000000000000000" pitchFamily="2" charset="-128"/>
          <a:ea typeface="Heiti TC Light" panose="02000000000000000000" pitchFamily="2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Heiti TC Light" panose="02000000000000000000" pitchFamily="2" charset="-128"/>
          <a:ea typeface="Heiti TC Light" panose="02000000000000000000" pitchFamily="2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Heiti TC Light" panose="02000000000000000000" pitchFamily="2" charset="-128"/>
          <a:ea typeface="Heiti TC Light" panose="02000000000000000000" pitchFamily="2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Heiti TC Light" panose="02000000000000000000" pitchFamily="2" charset="-128"/>
          <a:ea typeface="Heiti TC Light" panose="02000000000000000000" pitchFamily="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62118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6327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55888" y="6248400"/>
            <a:ext cx="45831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3235E"/>
                </a:solidFill>
                <a:latin typeface="Chalkboard" pitchFamily="-108" charset="0"/>
                <a:ea typeface="ヒラギノ丸ゴ Pro W4" pitchFamily="-108" charset="-128"/>
                <a:cs typeface="ヒラギノ丸ゴ Pro W4" pitchFamily="-10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172200"/>
            <a:ext cx="5762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3235E"/>
                </a:solidFill>
                <a:latin typeface="Chalkboard" pitchFamily="-108" charset="0"/>
                <a:ea typeface="ヒラギノ丸ゴ Pro W4" pitchFamily="-108" charset="-128"/>
                <a:cs typeface="ヒラギノ丸ゴ Pro W4" pitchFamily="-108" charset="-128"/>
              </a:defRPr>
            </a:lvl1pPr>
          </a:lstStyle>
          <a:p>
            <a:fld id="{F96F1464-7F58-8745-A325-E585E650CEFA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030" name="図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34200" y="421830"/>
            <a:ext cx="203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4368" y="5694760"/>
            <a:ext cx="1081832" cy="108183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84368" y="5694760"/>
            <a:ext cx="1081832" cy="10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3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5.png"/><Relationship Id="rId5" Type="http://schemas.microsoft.com/office/2011/relationships/inkAction" Target="../ink/inkAction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6.xml"/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5.m4a"/><Relationship Id="rId7" Type="http://schemas.microsoft.com/office/2011/relationships/inkAction" Target="../ink/inkAction7.xml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6.m4a"/><Relationship Id="rId7" Type="http://schemas.microsoft.com/office/2011/relationships/inkAction" Target="../ink/inkAction8.xml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11/relationships/inkAction" Target="../ink/inkAction9.xml"/><Relationship Id="rId3" Type="http://schemas.openxmlformats.org/officeDocument/2006/relationships/audio" Target="../media/media17.m4a"/><Relationship Id="rId7" Type="http://schemas.openxmlformats.org/officeDocument/2006/relationships/image" Target="../media/image411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400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18.m4a"/><Relationship Id="rId7" Type="http://schemas.microsoft.com/office/2011/relationships/inkAction" Target="../ink/inkAction10.xml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3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microsoft.com/office/2011/relationships/inkAction" Target="../ink/inkAction1.xml"/><Relationship Id="rId5" Type="http://schemas.openxmlformats.org/officeDocument/2006/relationships/image" Target="../media/image230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11/relationships/inkAction" Target="../ink/inkAction11.xml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12.xml"/><Relationship Id="rId5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13.xml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14.xml"/><Relationship Id="rId5" Type="http://schemas.openxmlformats.org/officeDocument/2006/relationships/image" Target="../media/image12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media26.m4a"/><Relationship Id="rId7" Type="http://schemas.microsoft.com/office/2011/relationships/inkAction" Target="../ink/inkAction15.xml"/><Relationship Id="rId2" Type="http://schemas.microsoft.com/office/2007/relationships/media" Target="../media/media26.m4a"/><Relationship Id="rId1" Type="http://schemas.openxmlformats.org/officeDocument/2006/relationships/tags" Target="../tags/tag14.xml"/><Relationship Id="rId6" Type="http://schemas.openxmlformats.org/officeDocument/2006/relationships/image" Target="../media/image48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40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9.png"/><Relationship Id="rId5" Type="http://schemas.microsoft.com/office/2011/relationships/inkAction" Target="../ink/inkAction16.xml"/><Relationship Id="rId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280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7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30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9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audio" Target="../media/media8.m4a"/><Relationship Id="rId7" Type="http://schemas.openxmlformats.org/officeDocument/2006/relationships/image" Target="../media/image320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1560" y="2060848"/>
            <a:ext cx="7916416" cy="1932235"/>
          </a:xfrm>
        </p:spPr>
        <p:txBody>
          <a:bodyPr>
            <a:noAutofit/>
          </a:bodyPr>
          <a:lstStyle/>
          <a:p>
            <a:pPr algn="ctr"/>
            <a:r>
              <a:rPr lang="en-US" altLang="zh-CN" sz="6000" dirty="0">
                <a:solidFill>
                  <a:srgbClr val="C00000"/>
                </a:solidFill>
                <a:latin typeface="+mn-lt"/>
              </a:rPr>
              <a:t>Store Typing</a:t>
            </a:r>
            <a:endParaRPr lang="zh-CN" altLang="en-US" sz="6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7"/>
    </mc:Choice>
    <mc:Fallback xmlns="">
      <p:transition spd="slow" advTm="2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Final typing rules</a:t>
            </a:r>
            <a:endParaRPr lang="zh-CN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62079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墨迹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0560" y="1657440"/>
              <a:ext cx="7696800" cy="4280040"/>
            </p14:xfrm>
          </p:contentPart>
        </mc:Choice>
        <mc:Fallback xmlns="">
          <p:pic>
            <p:nvPicPr>
              <p:cNvPr id="3" name="墨迹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200" y="1648080"/>
                <a:ext cx="7715520" cy="4298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0"/>
    </mc:Choice>
    <mc:Fallback xmlns="">
      <p:transition spd="slow" advTm="5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Store Typing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1748" y="1124744"/>
            <a:ext cx="8646132" cy="244827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altLang="zh-CN" dirty="0">
                <a:solidFill>
                  <a:srgbClr val="7030A0"/>
                </a:solidFill>
              </a:rPr>
              <a:t>Question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C00000"/>
                </a:solidFill>
              </a:rPr>
              <a:t>Where</a:t>
            </a:r>
            <a:r>
              <a:rPr lang="en-US" altLang="zh-CN" dirty="0"/>
              <a:t> do </a:t>
            </a:r>
            <a:r>
              <a:rPr lang="en-US" altLang="zh-CN" i="1" dirty="0"/>
              <a:t>these store </a:t>
            </a:r>
            <a:r>
              <a:rPr lang="en-US" altLang="zh-CN" i="1" dirty="0" err="1"/>
              <a:t>typings</a:t>
            </a:r>
            <a:r>
              <a:rPr lang="en-US" altLang="zh-CN" i="1" dirty="0"/>
              <a:t> </a:t>
            </a:r>
            <a:r>
              <a:rPr lang="en-US" altLang="zh-CN" dirty="0"/>
              <a:t>come </a:t>
            </a:r>
            <a:r>
              <a:rPr lang="en-US" altLang="zh-CN" dirty="0">
                <a:solidFill>
                  <a:srgbClr val="C00000"/>
                </a:solidFill>
              </a:rPr>
              <a:t>from</a:t>
            </a:r>
            <a:r>
              <a:rPr lang="en-US" altLang="zh-CN" dirty="0"/>
              <a:t>?</a:t>
            </a:r>
          </a:p>
          <a:p>
            <a:pPr marL="0" indent="0" algn="just">
              <a:buNone/>
            </a:pPr>
            <a:endParaRPr lang="en-US" altLang="zh-CN" sz="1200" dirty="0">
              <a:solidFill>
                <a:srgbClr val="7030A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altLang="zh-CN" sz="2800" dirty="0">
                <a:solidFill>
                  <a:srgbClr val="7030A0"/>
                </a:solidFill>
              </a:rPr>
              <a:t>Answer</a:t>
            </a:r>
            <a:r>
              <a:rPr lang="en-US" altLang="zh-CN" sz="2800" dirty="0"/>
              <a:t>:  When we first </a:t>
            </a:r>
            <a:r>
              <a:rPr lang="en-US" altLang="zh-CN" sz="2800" dirty="0" err="1"/>
              <a:t>typecheck</a:t>
            </a:r>
            <a:r>
              <a:rPr lang="en-US" altLang="zh-CN" sz="2800" dirty="0"/>
              <a:t> a program, there will be no explicit locations, so we can use </a:t>
            </a:r>
            <a:r>
              <a:rPr lang="en-US" altLang="zh-CN" sz="2800" i="1" dirty="0">
                <a:solidFill>
                  <a:srgbClr val="0000FF"/>
                </a:solidFill>
              </a:rPr>
              <a:t>an empty store typing</a:t>
            </a:r>
            <a:r>
              <a:rPr lang="en-US" altLang="zh-CN" sz="2800" dirty="0"/>
              <a:t>,  since the locations arise only in terms that are </a:t>
            </a:r>
            <a:r>
              <a:rPr lang="en-US" altLang="zh-CN" sz="2800" i="1" dirty="0"/>
              <a:t>the </a:t>
            </a:r>
            <a:r>
              <a:rPr lang="en-US" altLang="zh-CN" sz="2800" i="1" dirty="0">
                <a:solidFill>
                  <a:srgbClr val="C00000"/>
                </a:solidFill>
              </a:rPr>
              <a:t>intermediate results</a:t>
            </a:r>
            <a:r>
              <a:rPr lang="en-US" altLang="zh-CN" sz="2800" dirty="0"/>
              <a:t> of evaluation.</a:t>
            </a:r>
            <a:endParaRPr lang="en-US" altLang="zh-CN" sz="1000" dirty="0"/>
          </a:p>
          <a:p>
            <a:pPr marL="0" indent="0" algn="just">
              <a:spcBef>
                <a:spcPts val="0"/>
              </a:spcBef>
              <a:buNone/>
            </a:pPr>
            <a:endParaRPr lang="en-US" altLang="zh-CN" sz="11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altLang="zh-CN" sz="2800" dirty="0"/>
              <a:t>So, when </a:t>
            </a:r>
            <a:r>
              <a:rPr lang="en-US" altLang="zh-CN" sz="2800" dirty="0">
                <a:solidFill>
                  <a:srgbClr val="0000FF"/>
                </a:solidFill>
              </a:rPr>
              <a:t>a new location </a:t>
            </a:r>
            <a:r>
              <a:rPr lang="en-US" altLang="zh-CN" sz="2800" dirty="0"/>
              <a:t>is created during evaluation,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 txBox="1">
                <a:spLocks/>
              </p:cNvSpPr>
              <p:nvPr/>
            </p:nvSpPr>
            <p:spPr>
              <a:xfrm>
                <a:off x="247544" y="5549338"/>
                <a:ext cx="8579296" cy="10441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</a:pPr>
                <a:r>
                  <a:rPr lang="en-US" altLang="zh-CN" dirty="0"/>
                  <a:t>we can observe the type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a:rPr lang="en-US" altLang="zh-CN" b="0" i="0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and</a:t>
                </a:r>
                <a:r>
                  <a:rPr lang="en-US" altLang="zh-CN" i="1" dirty="0">
                    <a:solidFill>
                      <a:srgbClr val="C00000"/>
                    </a:solidFill>
                  </a:rPr>
                  <a:t> extend </a:t>
                </a:r>
                <a:r>
                  <a:rPr lang="en-US" altLang="zh-CN" dirty="0"/>
                  <a:t>the “</a:t>
                </a:r>
                <a:r>
                  <a:rPr lang="en-US" altLang="zh-CN" i="1" dirty="0">
                    <a:solidFill>
                      <a:srgbClr val="0000FF"/>
                    </a:solidFill>
                  </a:rPr>
                  <a:t>current store typing</a:t>
                </a:r>
                <a:r>
                  <a:rPr lang="en-US" altLang="zh-CN" dirty="0"/>
                  <a:t>” appropriately.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4" y="5549338"/>
                <a:ext cx="8579296" cy="1044116"/>
              </a:xfrm>
              <a:prstGeom prst="rect">
                <a:avLst/>
              </a:prstGeom>
              <a:blipFill>
                <a:blip r:embed="rId6"/>
                <a:stretch>
                  <a:fillRect l="-1493" t="-5233" r="-1421" b="-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04605"/>
            <a:ext cx="615127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墨迹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69620" y="1022029"/>
              <a:ext cx="6248880" cy="4381920"/>
            </p14:xfrm>
          </p:contentPart>
        </mc:Choice>
        <mc:Fallback xmlns="">
          <p:pic>
            <p:nvPicPr>
              <p:cNvPr id="5" name="墨迹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60260" y="1012669"/>
                <a:ext cx="6267600" cy="4400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3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97"/>
    </mc:Choice>
    <mc:Fallback xmlns="">
      <p:transition spd="slow" advTm="13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Store Typing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evaluation proceeds and </a:t>
            </a:r>
            <a:r>
              <a:rPr lang="en-US" altLang="zh-CN" i="1" dirty="0">
                <a:solidFill>
                  <a:srgbClr val="7030A0"/>
                </a:solidFill>
              </a:rPr>
              <a:t>new locations are created</a:t>
            </a:r>
            <a:r>
              <a:rPr lang="en-US" altLang="zh-CN" dirty="0"/>
              <a:t>, </a:t>
            </a:r>
            <a:r>
              <a:rPr lang="en-US" altLang="zh-CN" i="1" dirty="0">
                <a:solidFill>
                  <a:srgbClr val="C00000"/>
                </a:solidFill>
              </a:rPr>
              <a:t>the store typing is extended</a:t>
            </a:r>
            <a:r>
              <a:rPr lang="en-US" altLang="zh-CN" i="1" dirty="0"/>
              <a:t> </a:t>
            </a:r>
            <a:r>
              <a:rPr lang="en-US" altLang="zh-CN" dirty="0"/>
              <a:t>by looking at the type of the initial values being placed in newly allocated cells.</a:t>
            </a:r>
          </a:p>
          <a:p>
            <a:pPr marL="0" indent="0" algn="just">
              <a:buNone/>
            </a:pPr>
            <a:endParaRPr lang="en-US" altLang="zh-CN" dirty="0"/>
          </a:p>
          <a:p>
            <a:pPr marL="0" indent="0" algn="just">
              <a:buNone/>
            </a:pPr>
            <a:r>
              <a:rPr lang="en-US" altLang="zh-CN" dirty="0">
                <a:solidFill>
                  <a:srgbClr val="0000FF"/>
                </a:solidFill>
                <a:latin typeface="Cambria Math"/>
                <a:sym typeface="Symbol"/>
              </a:rPr>
              <a:t>  </a:t>
            </a:r>
            <a:r>
              <a:rPr lang="en-US" altLang="zh-CN" dirty="0"/>
              <a:t>only records the </a:t>
            </a:r>
            <a:r>
              <a:rPr lang="en-US" altLang="zh-CN" i="1" dirty="0">
                <a:solidFill>
                  <a:srgbClr val="C00000"/>
                </a:solidFill>
              </a:rPr>
              <a:t>association </a:t>
            </a:r>
          </a:p>
          <a:p>
            <a:pPr marL="0" indent="0" algn="just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between </a:t>
            </a:r>
          </a:p>
          <a:p>
            <a:pPr marL="0" indent="0" algn="just">
              <a:buNone/>
            </a:pPr>
            <a:r>
              <a:rPr lang="zh-CN" altLang="en-US" i="1" dirty="0">
                <a:solidFill>
                  <a:srgbClr val="0000FF"/>
                </a:solidFill>
              </a:rPr>
              <a:t>       </a:t>
            </a:r>
            <a:r>
              <a:rPr lang="en-US" altLang="zh-CN" i="1" dirty="0">
                <a:solidFill>
                  <a:srgbClr val="0000FF"/>
                </a:solidFill>
              </a:rPr>
              <a:t>already-allocated storage cells</a:t>
            </a:r>
            <a:r>
              <a:rPr lang="en-US" altLang="zh-CN" dirty="0"/>
              <a:t> </a:t>
            </a:r>
            <a:r>
              <a:rPr lang="zh-CN" altLang="en-US" dirty="0"/>
              <a:t>     </a:t>
            </a:r>
            <a:r>
              <a:rPr lang="en-US" altLang="zh-CN" dirty="0"/>
              <a:t>and </a:t>
            </a:r>
          </a:p>
          <a:p>
            <a:pPr marL="0" indent="0" algn="just">
              <a:buNone/>
            </a:pPr>
            <a:r>
              <a:rPr lang="zh-CN" altLang="en-US" i="1" dirty="0">
                <a:solidFill>
                  <a:srgbClr val="0000FF"/>
                </a:solidFill>
              </a:rPr>
              <a:t>       </a:t>
            </a:r>
            <a:r>
              <a:rPr lang="en-US" altLang="zh-CN" i="1" dirty="0">
                <a:solidFill>
                  <a:srgbClr val="0000FF"/>
                </a:solidFill>
              </a:rPr>
              <a:t>their types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82"/>
    </mc:Choice>
    <mc:Fallback xmlns="">
      <p:transition spd="slow" advTm="66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9552" y="1340768"/>
            <a:ext cx="8208912" cy="4115668"/>
          </a:xfrm>
        </p:spPr>
        <p:txBody>
          <a:bodyPr>
            <a:noAutofit/>
          </a:bodyPr>
          <a:lstStyle/>
          <a:p>
            <a:pPr algn="ctr">
              <a:lnSpc>
                <a:spcPct val="300000"/>
              </a:lnSpc>
              <a:spcBef>
                <a:spcPts val="0"/>
              </a:spcBef>
            </a:pPr>
            <a:r>
              <a:rPr lang="en-US" altLang="zh-CN" sz="6700" dirty="0">
                <a:solidFill>
                  <a:srgbClr val="C00000"/>
                </a:solidFill>
                <a:latin typeface="+mn-lt"/>
              </a:rPr>
              <a:t>Safety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kumimoji="1" lang="en-US" altLang="zh-CN" sz="2800" dirty="0">
                <a:solidFill>
                  <a:srgbClr val="0070C0"/>
                </a:solidFill>
                <a:latin typeface="+mn-lt"/>
              </a:rPr>
              <a:t>Coherence</a:t>
            </a:r>
            <a:r>
              <a:rPr kumimoji="1" lang="en-US" altLang="zh-CN" sz="2800" dirty="0">
                <a:latin typeface="+mn-lt"/>
              </a:rPr>
              <a:t> between the </a:t>
            </a:r>
            <a:r>
              <a:rPr kumimoji="1" lang="en-US" altLang="zh-CN" sz="2800" dirty="0">
                <a:solidFill>
                  <a:srgbClr val="7030A0"/>
                </a:solidFill>
                <a:latin typeface="+mn-lt"/>
              </a:rPr>
              <a:t>statics </a:t>
            </a:r>
            <a:r>
              <a:rPr kumimoji="1" lang="en-US" altLang="zh-CN" sz="2800" dirty="0">
                <a:latin typeface="+mn-lt"/>
              </a:rPr>
              <a:t>and the </a:t>
            </a:r>
            <a:r>
              <a:rPr kumimoji="1" lang="en-US" altLang="zh-CN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dynamics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kumimoji="1" lang="en-US" altLang="zh-CN" sz="3600" dirty="0">
                <a:solidFill>
                  <a:srgbClr val="0000FF"/>
                </a:solidFill>
                <a:latin typeface="+mn-lt"/>
              </a:rPr>
              <a:t>Well-formed</a:t>
            </a:r>
            <a:r>
              <a:rPr kumimoji="1" lang="en-US" altLang="zh-CN" sz="3600" dirty="0">
                <a:solidFill>
                  <a:schemeClr val="tx1"/>
                </a:solidFill>
                <a:latin typeface="+mn-lt"/>
              </a:rPr>
              <a:t> programs </a:t>
            </a:r>
            <a:r>
              <a:rPr kumimoji="1" lang="en-US" altLang="zh-CN" sz="3600" dirty="0">
                <a:solidFill>
                  <a:srgbClr val="7030A0"/>
                </a:solidFill>
                <a:latin typeface="+mn-lt"/>
              </a:rPr>
              <a:t>are well-behaved </a:t>
            </a:r>
            <a:endParaRPr lang="zh-CN" altLang="en-US" sz="36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73"/>
    </mc:Choice>
    <mc:Fallback xmlns="">
      <p:transition spd="slow" advTm="9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kumimoji="1" lang="en-US" altLang="zh-CN" b="1" dirty="0"/>
            </a:b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9169" y="1877902"/>
            <a:ext cx="7772400" cy="99613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CN" sz="6000" dirty="0">
                <a:solidFill>
                  <a:srgbClr val="C00000"/>
                </a:solidFill>
                <a:latin typeface="+mn-lt"/>
              </a:rPr>
              <a:t>Preservation</a:t>
            </a:r>
            <a:endParaRPr kumimoji="1" lang="zh-CN" altLang="en-US" sz="6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96137E93-9AB7-9B4D-A5D3-32CCA43A973B}"/>
              </a:ext>
            </a:extLst>
          </p:cNvPr>
          <p:cNvSpPr txBox="1">
            <a:spLocks/>
          </p:cNvSpPr>
          <p:nvPr/>
        </p:nvSpPr>
        <p:spPr>
          <a:xfrm>
            <a:off x="756277" y="3717032"/>
            <a:ext cx="7772400" cy="20519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6000" i="1" dirty="0">
                <a:solidFill>
                  <a:srgbClr val="7030A0"/>
                </a:solidFill>
              </a:rPr>
              <a:t> the steps of evaluation </a:t>
            </a:r>
          </a:p>
          <a:p>
            <a:r>
              <a:rPr kumimoji="1" lang="en-US" altLang="zh-CN" sz="6000" i="1" dirty="0">
                <a:solidFill>
                  <a:schemeClr val="accent2">
                    <a:lumMod val="75000"/>
                  </a:schemeClr>
                </a:solidFill>
              </a:rPr>
              <a:t>	 preserve </a:t>
            </a:r>
          </a:p>
          <a:p>
            <a:r>
              <a:rPr kumimoji="1" lang="en-US" altLang="zh-CN" sz="6000" i="1" dirty="0">
                <a:solidFill>
                  <a:srgbClr val="7030A0"/>
                </a:solidFill>
              </a:rPr>
              <a:t>	typing</a:t>
            </a:r>
            <a:endParaRPr kumimoji="1" lang="en-US" altLang="zh-CN" sz="6000" dirty="0">
              <a:solidFill>
                <a:srgbClr val="7030A0"/>
              </a:solidFill>
            </a:endParaRPr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5"/>
    </mc:Choice>
    <mc:Fallback xmlns="">
      <p:transition spd="slow" advTm="2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Preservation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268760"/>
                <a:ext cx="8579296" cy="5256584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just">
                  <a:buNone/>
                </a:pPr>
                <a:r>
                  <a:rPr lang="en-US" altLang="zh-CN" dirty="0"/>
                  <a:t>How to express the statement of preservation? </a:t>
                </a:r>
              </a:p>
              <a:p>
                <a:pPr marL="0" indent="0">
                  <a:buNone/>
                </a:pPr>
                <a:r>
                  <a:rPr lang="en-US" altLang="zh-CN" b="1" i="1" dirty="0">
                    <a:solidFill>
                      <a:srgbClr val="7030A0"/>
                    </a:solidFill>
                  </a:rPr>
                  <a:t>First attempt</a:t>
                </a:r>
                <a:r>
                  <a:rPr lang="en-US" altLang="zh-CN" dirty="0"/>
                  <a:t>: 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 just add </a:t>
                </a:r>
                <a:r>
                  <a:rPr lang="en-US" altLang="zh-CN" i="1" dirty="0">
                    <a:solidFill>
                      <a:srgbClr val="0000FF"/>
                    </a:solidFill>
                  </a:rPr>
                  <a:t>stores</a:t>
                </a:r>
                <a:r>
                  <a:rPr lang="en-US" altLang="zh-CN" dirty="0"/>
                  <a:t> and </a:t>
                </a:r>
                <a:r>
                  <a:rPr lang="en-US" altLang="zh-CN" i="1" dirty="0">
                    <a:solidFill>
                      <a:srgbClr val="0000FF"/>
                    </a:solidFill>
                  </a:rPr>
                  <a:t>store </a:t>
                </a:r>
                <a:r>
                  <a:rPr lang="en-US" altLang="zh-CN" i="1" dirty="0" err="1">
                    <a:solidFill>
                      <a:srgbClr val="0000FF"/>
                    </a:solidFill>
                  </a:rPr>
                  <a:t>typings</a:t>
                </a:r>
                <a:r>
                  <a:rPr lang="en-US" altLang="zh-CN" i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/>
                  <a:t>in the appropriate places.</a:t>
                </a:r>
              </a:p>
              <a:p>
                <a:pPr marL="400050" lvl="1" indent="0">
                  <a:buNone/>
                </a:pPr>
                <a:r>
                  <a:rPr lang="en-US" altLang="zh-CN" sz="2800" b="1" dirty="0"/>
                  <a:t>Theorem(?):  </a:t>
                </a:r>
                <a:r>
                  <a:rPr lang="zh-CN" altLang="en-US" sz="2800" b="1" dirty="0"/>
                  <a:t>  </a:t>
                </a:r>
                <a:r>
                  <a:rPr lang="en-US" altLang="zh-CN" sz="2800" dirty="0"/>
                  <a:t>if</a:t>
                </a:r>
                <a:r>
                  <a:rPr lang="zh-CN" altLang="en-US" sz="28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CN" sz="28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CN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𝜇</m:t>
                        </m:r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 ⟶</m:t>
                        </m:r>
                        <m:sSup>
                          <m:sSupPr>
                            <m:ctrlPr>
                              <a:rPr lang="en-US" altLang="zh-CN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t</m:t>
                            </m:r>
                          </m:e>
                          <m:sup>
                            <m:r>
                              <a:rPr lang="en-US" altLang="zh-CN" sz="2800" b="0" i="0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CN" sz="28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CN" sz="2800" dirty="0"/>
                  <a:t>, then </a:t>
                </a:r>
                <a:r>
                  <a:rPr lang="en-US" altLang="zh-CN" sz="2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sz="2800" i="1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sz="2800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a:rPr lang="en-US" altLang="zh-CN" sz="28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′</m:t>
                    </m:r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CN" sz="28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en-US" altLang="zh-CN" sz="2800" dirty="0"/>
              </a:p>
              <a:p>
                <a:pPr marL="400050" lvl="1" indent="0">
                  <a:buNone/>
                </a:pPr>
                <a:endParaRPr lang="en-US" altLang="zh-CN" sz="1100" dirty="0"/>
              </a:p>
              <a:p>
                <a:pPr marL="400050" lvl="1" indent="0">
                  <a:buNone/>
                </a:pPr>
                <a:r>
                  <a:rPr lang="en-US" altLang="zh-CN" sz="2800" dirty="0"/>
                  <a:t>Right??  </a:t>
                </a:r>
              </a:p>
              <a:p>
                <a:pPr marL="400050" lvl="1" indent="0">
                  <a:buNone/>
                </a:pPr>
                <a:r>
                  <a:rPr lang="en-US" altLang="zh-CN" sz="2800" dirty="0">
                    <a:solidFill>
                      <a:srgbClr val="C00000"/>
                    </a:solidFill>
                  </a:rPr>
                  <a:t>Wrong!</a:t>
                </a:r>
              </a:p>
              <a:p>
                <a:pPr marL="0" indent="0">
                  <a:buNone/>
                </a:pPr>
                <a:endParaRPr lang="en-US" altLang="zh-CN" sz="1000" dirty="0"/>
              </a:p>
              <a:p>
                <a:pPr marL="0" indent="0">
                  <a:buNone/>
                </a:pPr>
                <a:r>
                  <a:rPr lang="en-US" altLang="zh-CN" dirty="0"/>
                  <a:t>Why wrong? </a:t>
                </a:r>
              </a:p>
              <a:p>
                <a:pPr marL="0" indent="0">
                  <a:buNone/>
                </a:pPr>
                <a:endParaRPr lang="en-US" altLang="zh-CN" sz="1000" dirty="0"/>
              </a:p>
              <a:p>
                <a:pPr marL="0" indent="0" algn="just">
                  <a:buNone/>
                </a:pPr>
                <a:r>
                  <a:rPr lang="en-US" altLang="zh-CN" dirty="0"/>
                  <a:t>Because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 here are not constrained to have anything to do with each other!</a:t>
                </a:r>
              </a:p>
              <a:p>
                <a:pPr marL="0" indent="0">
                  <a:lnSpc>
                    <a:spcPct val="108000"/>
                  </a:lnSpc>
                  <a:spcBef>
                    <a:spcPts val="1200"/>
                  </a:spcBef>
                  <a:buNone/>
                </a:pPr>
                <a:r>
                  <a:rPr lang="en-US" altLang="zh-CN" sz="3000" i="1" dirty="0">
                    <a:solidFill>
                      <a:srgbClr val="C00000"/>
                    </a:solidFill>
                  </a:rPr>
                  <a:t>Exercise: </a:t>
                </a:r>
                <a:r>
                  <a:rPr lang="en-US" altLang="zh-CN" sz="3000" dirty="0"/>
                  <a:t>Construct an example that breaks this statement of</a:t>
                </a:r>
                <a:r>
                  <a:rPr lang="zh-CN" altLang="en-US" sz="3000" dirty="0"/>
                  <a:t> </a:t>
                </a:r>
                <a:r>
                  <a:rPr lang="en-US" altLang="zh-CN" sz="3000" dirty="0"/>
                  <a:t>preservation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268760"/>
                <a:ext cx="8579296" cy="5256584"/>
              </a:xfrm>
              <a:blipFill>
                <a:blip r:embed="rId6"/>
                <a:stretch>
                  <a:fillRect l="-1350" t="-2436" r="-1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墨迹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1360" y="2190600"/>
              <a:ext cx="8668080" cy="1518120"/>
            </p14:xfrm>
          </p:contentPart>
        </mc:Choice>
        <mc:Fallback xmlns="">
          <p:pic>
            <p:nvPicPr>
              <p:cNvPr id="6" name="墨迹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2000" y="2181240"/>
                <a:ext cx="8686800" cy="1536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722"/>
    </mc:Choice>
    <mc:Fallback xmlns="">
      <p:transition spd="slow" advTm="28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Preservation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24744"/>
                <a:ext cx="8579296" cy="551723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altLang="zh-CN" b="1" dirty="0"/>
                  <a:t>Definition</a:t>
                </a:r>
                <a:r>
                  <a:rPr lang="en-US" altLang="zh-CN" dirty="0"/>
                  <a:t>:  A store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 is said to be </a:t>
                </a:r>
                <a:r>
                  <a:rPr lang="en-US" altLang="zh-CN" i="1" dirty="0">
                    <a:solidFill>
                      <a:srgbClr val="0000FF"/>
                    </a:solidFill>
                  </a:rPr>
                  <a:t>well typed </a:t>
                </a:r>
                <a:r>
                  <a:rPr lang="en-US" altLang="zh-CN" dirty="0"/>
                  <a:t>with respect to a typing context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and a store typing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</m:oMath>
                </a14:m>
                <a:r>
                  <a:rPr lang="en-US" altLang="zh-CN" dirty="0"/>
                  <a:t>,  written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/>
                      </a:rPr>
                      <m:t>𝑑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𝑜𝑚</m:t>
                    </m:r>
                    <m:d>
                      <m:dPr>
                        <m:ctrlP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𝜇</m:t>
                        </m:r>
                      </m:e>
                    </m:d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𝑑𝑜𝑚</m:t>
                    </m:r>
                    <m:d>
                      <m:dPr>
                        <m:ctrlP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Σ</m:t>
                        </m:r>
                      </m:e>
                    </m:d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|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</m:d>
                  </m:oMath>
                </a14:m>
                <a:r>
                  <a:rPr lang="en-US" altLang="zh-CN" dirty="0"/>
                  <a:t> for 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0000FF"/>
                        </a:solidFill>
                        <a:latin typeface="Cambria Math"/>
                      </a:rPr>
                      <m:t>l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∈</m:t>
                    </m:r>
                    <m:r>
                      <a:rPr lang="en-US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𝑑𝑜𝑚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altLang="zh-CN" dirty="0"/>
                  <a:t>.</a:t>
                </a:r>
                <a:endParaRPr lang="en-US" altLang="zh-CN" sz="11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sz="110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    </a:t>
                </a:r>
                <a:r>
                  <a:rPr lang="en-US" altLang="zh-CN" b="1" dirty="0"/>
                  <a:t>Theorem</a:t>
                </a:r>
                <a:r>
                  <a:rPr lang="en-US" altLang="zh-CN" dirty="0"/>
                  <a:t> (?) :  if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sz="2400" dirty="0">
                    <a:solidFill>
                      <a:srgbClr val="0000FF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endParaRPr lang="en-US" altLang="zh-CN" sz="24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sz="2400" dirty="0">
                    <a:solidFill>
                      <a:srgbClr val="0000FF"/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𝜇</m:t>
                        </m:r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⟶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t</m:t>
                            </m:r>
                          </m:e>
                          <m:sup>
                            <m:r>
                              <a:rPr lang="en-US" altLang="zh-CN" sz="2400" b="0" i="0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′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zh-CN" altLang="en-US" sz="24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sz="2400" dirty="0">
                    <a:solidFill>
                      <a:srgbClr val="0000FF"/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zh-CN" altLang="en-US" sz="2400" dirty="0"/>
                  <a:t> </a:t>
                </a:r>
                <a:endParaRPr lang="en-US" altLang="zh-CN" sz="24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sz="2400" dirty="0"/>
                  <a:t>     then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r>
                  <a:rPr lang="en-US" altLang="zh-CN" sz="240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CN" sz="1600" dirty="0">
                    <a:solidFill>
                      <a:srgbClr val="C00000"/>
                    </a:solidFill>
                  </a:rPr>
                  <a:t>   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    Right this time? 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    Still wrong !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:endParaRPr lang="en-US" altLang="zh-CN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solidFill>
                      <a:srgbClr val="C00000"/>
                    </a:solidFill>
                  </a:rPr>
                  <a:t>   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Why?  Where?    (E-REFV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）</a:t>
                </a:r>
                <a:endParaRPr lang="en-US" altLang="zh-CN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  <a:p>
                <a:pPr marL="0" indent="0">
                  <a:buNone/>
                </a:pPr>
                <a:endParaRPr lang="zh-CN" altLang="en-US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24744"/>
                <a:ext cx="8579296" cy="5517232"/>
              </a:xfrm>
              <a:blipFill>
                <a:blip r:embed="rId6"/>
                <a:stretch>
                  <a:fillRect l="-1634" t="-2210" b="-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墨迹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44520" y="1212840"/>
              <a:ext cx="6756840" cy="5359680"/>
            </p14:xfrm>
          </p:contentPart>
        </mc:Choice>
        <mc:Fallback xmlns="">
          <p:pic>
            <p:nvPicPr>
              <p:cNvPr id="6" name="墨迹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35160" y="1203480"/>
                <a:ext cx="6775560" cy="5378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9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82"/>
    </mc:Choice>
    <mc:Fallback xmlns="">
      <p:transition spd="slow" advTm="20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Preservation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1559" y="1206270"/>
            <a:ext cx="8579296" cy="854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Creation of a </a:t>
            </a:r>
            <a:r>
              <a:rPr lang="en-US" altLang="zh-CN" i="1" dirty="0"/>
              <a:t>new reference cell </a:t>
            </a:r>
            <a:r>
              <a:rPr lang="en-US" altLang="zh-CN" dirty="0"/>
              <a:t>...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885504" y="1842865"/>
                <a:ext cx="7344816" cy="889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  <m:r>
                          <a:rPr lang="en-US" altLang="zh-CN" sz="3200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 ∉ </m:t>
                        </m:r>
                        <m:r>
                          <a:rPr lang="en-US" altLang="zh-CN" sz="32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𝑑𝑜𝑚</m:t>
                        </m:r>
                        <m:d>
                          <m:dPr>
                            <m:ctrlPr>
                              <a:rPr lang="en-US" altLang="zh-CN" sz="3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i="1" dirty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𝜇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ref</m:t>
                        </m:r>
                        <m:r>
                          <a:rPr lang="en-US" altLang="zh-CN" sz="32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3200" b="0" i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𝜇</m:t>
                            </m:r>
                            <m: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 ⟶ </m:t>
                            </m:r>
                            <m: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𝑙</m:t>
                            </m:r>
                            <m: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  <m:r>
                          <a:rPr lang="en-US" altLang="zh-CN" sz="32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altLang="zh-CN" sz="32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altLang="zh-CN" sz="32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,   </m:t>
                        </m:r>
                        <m:r>
                          <a:rPr lang="en-US" altLang="zh-CN" sz="32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𝑙</m:t>
                        </m:r>
                        <m:r>
                          <a:rPr lang="en-US" altLang="zh-CN" sz="32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 ↦</m:t>
                        </m:r>
                        <m:sSub>
                          <m:sSubPr>
                            <m:ctrlP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3200" b="0" i="0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32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</a:rPr>
                  <a:t>                          </a:t>
                </a:r>
                <a:r>
                  <a:rPr lang="en-US" altLang="zh-CN" sz="2800" dirty="0">
                    <a:solidFill>
                      <a:srgbClr val="0000FF"/>
                    </a:solidFill>
                  </a:rPr>
                  <a:t>(E-R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EF</a:t>
                </a:r>
                <a:r>
                  <a:rPr lang="en-US" altLang="zh-CN" sz="2800" dirty="0">
                    <a:solidFill>
                      <a:srgbClr val="0000FF"/>
                    </a:solidFill>
                  </a:rPr>
                  <a:t>V)</a:t>
                </a:r>
                <a:endParaRPr lang="zh-CN" alt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04" y="1842865"/>
                <a:ext cx="7344816" cy="88979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/>
              <p:cNvSpPr txBox="1">
                <a:spLocks/>
              </p:cNvSpPr>
              <p:nvPr/>
            </p:nvSpPr>
            <p:spPr>
              <a:xfrm>
                <a:off x="221559" y="2996952"/>
                <a:ext cx="8626002" cy="36450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</a:pPr>
                <a:r>
                  <a:rPr lang="en-US" altLang="zh-CN" dirty="0"/>
                  <a:t>... </a:t>
                </a:r>
                <a:r>
                  <a:rPr lang="en-US" altLang="zh-CN" i="1" dirty="0">
                    <a:solidFill>
                      <a:srgbClr val="C00000"/>
                    </a:solidFill>
                  </a:rPr>
                  <a:t>breaks the correspondence </a:t>
                </a:r>
                <a:r>
                  <a:rPr lang="en-US" altLang="zh-CN" dirty="0"/>
                  <a:t>between the store typing and the store.</a:t>
                </a:r>
              </a:p>
              <a:p>
                <a:pPr marL="0" indent="0" algn="just">
                  <a:buNone/>
                </a:pPr>
                <a:r>
                  <a:rPr lang="en-US" altLang="zh-CN" dirty="0"/>
                  <a:t>Since </a:t>
                </a:r>
                <a:r>
                  <a:rPr lang="zh-CN" altLang="en-US" dirty="0"/>
                  <a:t>    </a:t>
                </a:r>
                <a:r>
                  <a:rPr lang="en-US" altLang="zh-CN" i="1" dirty="0">
                    <a:solidFill>
                      <a:srgbClr val="0000FF"/>
                    </a:solidFill>
                  </a:rPr>
                  <a:t>the store can grow </a:t>
                </a:r>
                <a:r>
                  <a:rPr lang="en-US" altLang="zh-CN" i="1" dirty="0">
                    <a:solidFill>
                      <a:schemeClr val="accent2">
                        <a:lumMod val="75000"/>
                      </a:schemeClr>
                    </a:solidFill>
                  </a:rPr>
                  <a:t>during evaluation</a:t>
                </a:r>
                <a:r>
                  <a:rPr lang="en-US" altLang="zh-CN" dirty="0"/>
                  <a:t>: </a:t>
                </a:r>
                <a:endParaRPr lang="zh-CN" altLang="en-US" dirty="0"/>
              </a:p>
              <a:p>
                <a:pPr marL="0" indent="0" algn="just">
                  <a:buNone/>
                </a:pPr>
                <a:r>
                  <a:rPr lang="en-US" altLang="zh-CN" b="1" i="1" dirty="0">
                    <a:solidFill>
                      <a:srgbClr val="7030A0"/>
                    </a:solidFill>
                  </a:rPr>
                  <a:t>Creation of a new reference cell </a:t>
                </a:r>
                <a:r>
                  <a:rPr lang="en-US" altLang="zh-CN" dirty="0"/>
                  <a:t>yields a store with a </a:t>
                </a:r>
                <a:r>
                  <a:rPr lang="en-US" altLang="zh-CN" i="1" dirty="0">
                    <a:solidFill>
                      <a:srgbClr val="C00000"/>
                    </a:solidFill>
                  </a:rPr>
                  <a:t>larger domain </a:t>
                </a:r>
                <a:r>
                  <a:rPr lang="en-US" altLang="zh-CN" dirty="0"/>
                  <a:t>than the initial one, making the conclusion </a:t>
                </a:r>
                <a:r>
                  <a:rPr lang="en-US" altLang="zh-CN" i="1" dirty="0">
                    <a:solidFill>
                      <a:srgbClr val="C00000"/>
                    </a:solidFill>
                  </a:rPr>
                  <a:t>incorrect</a:t>
                </a:r>
                <a:r>
                  <a:rPr lang="en-US" altLang="zh-CN" dirty="0"/>
                  <a:t>:  if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′ </m:t>
                    </m:r>
                  </m:oMath>
                </a14:m>
                <a:r>
                  <a:rPr lang="en-US" altLang="zh-CN" dirty="0"/>
                  <a:t>includes a binding for </a:t>
                </a:r>
                <a:r>
                  <a:rPr lang="en-US" altLang="zh-CN" b="1" i="1" dirty="0">
                    <a:solidFill>
                      <a:srgbClr val="7030A0"/>
                    </a:solidFill>
                  </a:rPr>
                  <a:t>a fresh location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𝑙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, then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 cann’t be in the domain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Σ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, and it will not be the case that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𝒕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′ </m:t>
                    </m:r>
                  </m:oMath>
                </a14:m>
                <a:r>
                  <a:rPr lang="zh-CN" altLang="en-US" b="1" i="1" dirty="0"/>
                  <a:t> </a:t>
                </a:r>
                <a:r>
                  <a:rPr lang="en-US" altLang="zh-CN" b="1" i="1" dirty="0"/>
                  <a:t>is </a:t>
                </a:r>
                <a:r>
                  <a:rPr lang="en-US" altLang="zh-CN" b="1" i="1" dirty="0" err="1"/>
                  <a:t>typable</a:t>
                </a:r>
                <a:r>
                  <a:rPr lang="en-US" altLang="zh-CN" b="1" i="1" dirty="0"/>
                  <a:t> under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𝜮</m:t>
                    </m:r>
                  </m:oMath>
                </a14:m>
                <a:r>
                  <a:rPr lang="en-US" altLang="zh-CN" dirty="0"/>
                  <a:t>.</a:t>
                </a:r>
              </a:p>
            </p:txBody>
          </p:sp>
        </mc:Choice>
        <mc:Fallback xmlns="">
          <p:sp>
            <p:nvSpPr>
              <p:cNvPr id="6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59" y="2996952"/>
                <a:ext cx="8626002" cy="3645024"/>
              </a:xfrm>
              <a:prstGeom prst="rect">
                <a:avLst/>
              </a:prstGeom>
              <a:blipFill>
                <a:blip r:embed="rId7"/>
                <a:stretch>
                  <a:fillRect l="-1322" t="-1736" r="-1322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8" name="墨迹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1280" y="1911240"/>
              <a:ext cx="7010640" cy="2229480"/>
            </p14:xfrm>
          </p:contentPart>
        </mc:Choice>
        <mc:Fallback xmlns="">
          <p:pic>
            <p:nvPicPr>
              <p:cNvPr id="8" name="墨迹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01920" y="1901880"/>
                <a:ext cx="7029360" cy="22482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9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1"/>
    </mc:Choice>
    <mc:Fallback xmlns="">
      <p:transition spd="slow" advTm="5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Preservation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8579296" cy="532859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Theorem:  if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endParaRPr lang="en-US" altLang="zh-CN" b="0" i="0" dirty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endParaRPr lang="en-US" altLang="zh-CN" dirty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 ⟶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00FF"/>
                            </a:solidFill>
                            <a:latin typeface="Cambria Math"/>
                          </a:rPr>
                          <m:t>t</m:t>
                        </m:r>
                      </m:e>
                      <m:sup>
                        <m:r>
                          <a:rPr lang="en-US" altLang="zh-CN">
                            <a:solidFill>
                              <a:srgbClr val="0000FF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μ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endParaRPr lang="en-US" altLang="zh-CN" dirty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Cambria Math"/>
                  </a:rPr>
                  <a:t>then,  for </a:t>
                </a:r>
                <a:r>
                  <a:rPr lang="zh-CN" altLang="en-US" dirty="0">
                    <a:latin typeface="Cambria Math"/>
                  </a:rPr>
                  <a:t> </a:t>
                </a:r>
                <a:r>
                  <a:rPr lang="en-US" altLang="zh-CN" i="1" dirty="0">
                    <a:solidFill>
                      <a:srgbClr val="C00000"/>
                    </a:solidFill>
                    <a:latin typeface="Cambria Math"/>
                  </a:rPr>
                  <a:t>some</a:t>
                </a:r>
                <a:r>
                  <a:rPr lang="en-US" altLang="zh-CN" dirty="0">
                    <a:solidFill>
                      <a:srgbClr val="0000FF"/>
                    </a:solidFill>
                    <a:latin typeface="Cambria Math"/>
                  </a:rPr>
                  <a:t> </a:t>
                </a:r>
                <a:r>
                  <a:rPr lang="zh-CN" altLang="en-US" dirty="0">
                    <a:solidFill>
                      <a:srgbClr val="0000FF"/>
                    </a:solidFill>
                    <a:latin typeface="Cambria Math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⊇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mbria Math"/>
                  </a:rPr>
                  <a:t>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endParaRPr lang="en-US" altLang="zh-CN" dirty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mbria Math"/>
                  </a:rPr>
                  <a:t>.</a:t>
                </a:r>
              </a:p>
              <a:p>
                <a:pPr marL="0" indent="0">
                  <a:buNone/>
                </a:pPr>
                <a:endParaRPr lang="en-US" altLang="zh-CN" sz="1000" dirty="0"/>
              </a:p>
              <a:p>
                <a:pPr marL="0" indent="0">
                  <a:buNone/>
                </a:pPr>
                <a:r>
                  <a:rPr lang="en-US" altLang="zh-CN" dirty="0"/>
                  <a:t>A correct version. 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What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00FF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dirty="0"/>
                  <a:t> ?</a:t>
                </a:r>
              </a:p>
              <a:p>
                <a:pPr marL="0" indent="0">
                  <a:buNone/>
                </a:pPr>
                <a:endParaRPr lang="en-US" altLang="zh-CN" sz="1200" i="1" dirty="0"/>
              </a:p>
              <a:p>
                <a:pPr marL="0" indent="0">
                  <a:buNone/>
                </a:pPr>
                <a:r>
                  <a:rPr lang="en-US" altLang="zh-CN" i="1" dirty="0"/>
                  <a:t>Proof</a:t>
                </a:r>
                <a:r>
                  <a:rPr lang="en-US" altLang="zh-CN" dirty="0"/>
                  <a:t>:  Easy extension of the preservation proof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8579296" cy="5328592"/>
              </a:xfrm>
              <a:blipFill>
                <a:blip r:embed="rId6"/>
                <a:stretch>
                  <a:fillRect l="-1634" t="-2288" b="-34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墨迹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4400" y="1987560"/>
              <a:ext cx="3626280" cy="2445120"/>
            </p14:xfrm>
          </p:contentPart>
        </mc:Choice>
        <mc:Fallback xmlns="">
          <p:pic>
            <p:nvPicPr>
              <p:cNvPr id="6" name="墨迹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5040" y="1978200"/>
                <a:ext cx="3645000" cy="2463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4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44"/>
    </mc:Choice>
    <mc:Fallback xmlns="">
      <p:transition spd="slow" advTm="11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4889" y="1988840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en-US" altLang="zh-CN" sz="6000" dirty="0">
                <a:solidFill>
                  <a:srgbClr val="C00000"/>
                </a:solidFill>
                <a:latin typeface="+mn-lt"/>
              </a:rPr>
              <a:t>Progress</a:t>
            </a:r>
            <a:endParaRPr kumimoji="1" lang="zh-CN" altLang="en-US" sz="6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3DB13D3D-FBA6-5843-90D5-E16F365858D4}"/>
              </a:ext>
            </a:extLst>
          </p:cNvPr>
          <p:cNvSpPr txBox="1">
            <a:spLocks/>
          </p:cNvSpPr>
          <p:nvPr/>
        </p:nvSpPr>
        <p:spPr>
          <a:xfrm>
            <a:off x="731471" y="3933056"/>
            <a:ext cx="7772400" cy="151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500" dirty="0">
                <a:solidFill>
                  <a:srgbClr val="7030A0"/>
                </a:solidFill>
              </a:rPr>
              <a:t>well-typed expressions  </a:t>
            </a:r>
            <a:r>
              <a:rPr kumimoji="1" lang="en-US" altLang="zh-CN" sz="4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 </a:t>
            </a:r>
          </a:p>
          <a:p>
            <a:r>
              <a:rPr kumimoji="1" lang="en-US" altLang="zh-CN" sz="4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either        </a:t>
            </a:r>
            <a:r>
              <a:rPr kumimoji="1" lang="en-US" altLang="zh-CN" sz="4500" i="1" dirty="0">
                <a:solidFill>
                  <a:srgbClr val="7030A0"/>
                </a:solidFill>
              </a:rPr>
              <a:t>values</a:t>
            </a:r>
            <a:r>
              <a:rPr kumimoji="1" lang="en-US" altLang="zh-CN" sz="4500" dirty="0">
                <a:solidFill>
                  <a:srgbClr val="7030A0"/>
                </a:solidFill>
              </a:rPr>
              <a:t> </a:t>
            </a:r>
            <a:r>
              <a:rPr kumimoji="1" lang="zh-CN" altLang="en-US" sz="4500" dirty="0">
                <a:solidFill>
                  <a:srgbClr val="7030A0"/>
                </a:solidFill>
              </a:rPr>
              <a:t>   </a:t>
            </a:r>
            <a:r>
              <a:rPr kumimoji="1" lang="en-US" altLang="zh-CN" sz="4500" dirty="0">
                <a:solidFill>
                  <a:srgbClr val="7030A0"/>
                </a:solidFill>
              </a:rPr>
              <a:t>    </a:t>
            </a:r>
          </a:p>
          <a:p>
            <a:r>
              <a:rPr kumimoji="1" lang="en-US" altLang="zh-CN" sz="4500" dirty="0">
                <a:solidFill>
                  <a:srgbClr val="7030A0"/>
                </a:solidFill>
              </a:rPr>
              <a:t>	</a:t>
            </a:r>
            <a:r>
              <a:rPr kumimoji="1" lang="en-US" altLang="zh-CN" sz="4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 can be  </a:t>
            </a:r>
            <a:r>
              <a:rPr kumimoji="1" lang="en-US" altLang="zh-CN" sz="4500" i="1" dirty="0">
                <a:solidFill>
                  <a:srgbClr val="7030A0"/>
                </a:solidFill>
              </a:rPr>
              <a:t>further evaluated </a:t>
            </a:r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3"/>
    </mc:Choice>
    <mc:Fallback xmlns="">
      <p:transition spd="slow" advTm="4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Typing Locations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1559" y="1267388"/>
            <a:ext cx="8579296" cy="1296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rgbClr val="7030A0"/>
                </a:solidFill>
              </a:rPr>
              <a:t>Question:</a:t>
            </a:r>
            <a:r>
              <a:rPr lang="en-US" altLang="zh-CN" dirty="0"/>
              <a:t>  What is the </a:t>
            </a:r>
            <a:r>
              <a:rPr lang="en-US" altLang="zh-CN" i="1" dirty="0">
                <a:solidFill>
                  <a:srgbClr val="C00000"/>
                </a:solidFill>
              </a:rPr>
              <a:t>type</a:t>
            </a:r>
            <a:r>
              <a:rPr lang="en-US" altLang="zh-CN" i="1" dirty="0"/>
              <a:t> of a location</a:t>
            </a:r>
            <a:r>
              <a:rPr lang="en-US" altLang="zh-CN" dirty="0"/>
              <a:t>?</a:t>
            </a:r>
          </a:p>
          <a:p>
            <a:pPr marL="0" indent="0">
              <a:buNone/>
            </a:pPr>
            <a:endParaRPr lang="en-US" altLang="zh-CN" sz="1200" dirty="0"/>
          </a:p>
          <a:p>
            <a:pPr marL="0" indent="0">
              <a:buNone/>
            </a:pPr>
            <a:r>
              <a:rPr lang="en-US" altLang="zh-CN" dirty="0">
                <a:solidFill>
                  <a:srgbClr val="7030A0"/>
                </a:solidFill>
              </a:rPr>
              <a:t>Answer</a:t>
            </a:r>
            <a:r>
              <a:rPr lang="en-US" altLang="zh-CN" dirty="0"/>
              <a:t>:     </a:t>
            </a:r>
            <a:r>
              <a:rPr lang="en-US" altLang="zh-CN" dirty="0">
                <a:solidFill>
                  <a:srgbClr val="0000FF"/>
                </a:solidFill>
              </a:rPr>
              <a:t>Depends on </a:t>
            </a:r>
            <a:r>
              <a:rPr lang="en-US" altLang="zh-CN" dirty="0"/>
              <a:t>the  </a:t>
            </a:r>
            <a:r>
              <a:rPr lang="en-US" altLang="zh-CN" b="1" i="1" dirty="0">
                <a:solidFill>
                  <a:srgbClr val="C00000"/>
                </a:solidFill>
              </a:rPr>
              <a:t>contents</a:t>
            </a:r>
            <a:r>
              <a:rPr lang="en-US" altLang="zh-CN" i="1" dirty="0">
                <a:solidFill>
                  <a:srgbClr val="C00000"/>
                </a:solidFill>
              </a:rPr>
              <a:t>  </a:t>
            </a:r>
            <a:r>
              <a:rPr lang="en-US" altLang="zh-CN" dirty="0"/>
              <a:t> of the store!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 txBox="1">
                <a:spLocks/>
              </p:cNvSpPr>
              <p:nvPr/>
            </p:nvSpPr>
            <p:spPr>
              <a:xfrm>
                <a:off x="221559" y="2852936"/>
                <a:ext cx="8579296" cy="34550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dirty="0"/>
                  <a:t>For example,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zh-CN" dirty="0"/>
                  <a:t>in the store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⟼</m:t>
                    </m:r>
                  </m:oMath>
                </a14:m>
                <a:r>
                  <a:rPr lang="en-US" altLang="zh-CN" dirty="0">
                    <a:solidFill>
                      <a:srgbClr val="0070C0"/>
                    </a:solidFill>
                  </a:rPr>
                  <a:t>unit,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⟼</m:t>
                    </m:r>
                  </m:oMath>
                </a14:m>
                <a:r>
                  <a:rPr lang="en-US" altLang="zh-CN" dirty="0">
                    <a:solidFill>
                      <a:srgbClr val="0070C0"/>
                    </a:solidFill>
                  </a:rPr>
                  <a:t>unit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70C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/>
                  <a:t>, the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!</m:t>
                        </m:r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CN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 is evaluated to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unit</a:t>
                </a:r>
                <a:r>
                  <a:rPr lang="en-US" altLang="zh-CN" dirty="0"/>
                  <a:t>,  having type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Unit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altLang="zh-CN" sz="1200" dirty="0"/>
              </a:p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None/>
                </a:pPr>
                <a:r>
                  <a:rPr lang="en-US" altLang="zh-CN" dirty="0"/>
                  <a:t>But in the store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70C0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⟼</m:t>
                    </m:r>
                  </m:oMath>
                </a14:m>
                <a:r>
                  <a:rPr lang="en-US" altLang="zh-CN" dirty="0">
                    <a:solidFill>
                      <a:srgbClr val="0070C0"/>
                    </a:solidFill>
                  </a:rPr>
                  <a:t>unit,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⟼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b="0" i="0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Unit</m:t>
                    </m:r>
                    <m:r>
                      <a:rPr lang="en-US" altLang="zh-CN" b="0" i="0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x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/>
                  <a:t> the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!</m:t>
                        </m:r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CN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 has type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0000FF"/>
                        </a:solidFill>
                        <a:latin typeface="Cambria Math"/>
                      </a:rPr>
                      <m:t>Unit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Unit</m:t>
                    </m:r>
                  </m:oMath>
                </a14:m>
                <a:r>
                  <a:rPr lang="en-US" altLang="zh-CN" dirty="0"/>
                  <a:t> .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4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59" y="2852936"/>
                <a:ext cx="8579296" cy="3455011"/>
              </a:xfrm>
              <a:prstGeom prst="rect">
                <a:avLst/>
              </a:prstGeom>
              <a:blipFill rotWithShape="0">
                <a:blip r:embed="rId5"/>
                <a:stretch>
                  <a:fillRect l="-1420" t="-1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墨迹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55880" y="3029040"/>
              <a:ext cx="4915080" cy="2508480"/>
            </p14:xfrm>
          </p:contentPart>
        </mc:Choice>
        <mc:Fallback xmlns="">
          <p:pic>
            <p:nvPicPr>
              <p:cNvPr id="5" name="墨迹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6520" y="3019680"/>
                <a:ext cx="4933800" cy="2527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2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8"/>
    </mc:Choice>
    <mc:Fallback xmlns="">
      <p:transition spd="slow" advTm="8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Progress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41001" y="1412776"/>
                <a:ext cx="8579296" cy="475252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b="1" i="1" dirty="0"/>
                  <a:t>Theorem</a:t>
                </a:r>
                <a:r>
                  <a:rPr lang="en-US" altLang="zh-CN" dirty="0"/>
                  <a:t>:  </a:t>
                </a:r>
              </a:p>
              <a:p>
                <a:pPr marL="0" indent="0" algn="just">
                  <a:buNone/>
                </a:pPr>
                <a:r>
                  <a:rPr lang="en-US" altLang="zh-CN" dirty="0"/>
                  <a:t>Suppose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r>
                  <a:rPr lang="en-US" altLang="zh-CN" dirty="0"/>
                  <a:t> is a closed, well-typed term</a:t>
                </a:r>
              </a:p>
              <a:p>
                <a:pPr marL="0" indent="0" algn="just">
                  <a:buNone/>
                </a:pPr>
                <a:r>
                  <a:rPr lang="en-US" altLang="zh-CN" dirty="0"/>
                  <a:t>     (i.e.,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|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 for some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marL="0" indent="0" algn="just">
                  <a:buNone/>
                </a:pPr>
                <a:r>
                  <a:rPr lang="en-US" altLang="zh-CN" dirty="0"/>
                  <a:t>then either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r>
                  <a:rPr lang="en-US" altLang="zh-CN" dirty="0"/>
                  <a:t> is a </a:t>
                </a:r>
                <a:r>
                  <a:rPr lang="en-US" altLang="zh-CN" i="1" dirty="0">
                    <a:solidFill>
                      <a:srgbClr val="7030A0"/>
                    </a:solidFill>
                  </a:rPr>
                  <a:t>value</a:t>
                </a:r>
                <a:r>
                  <a:rPr lang="en-US" altLang="zh-CN" dirty="0"/>
                  <a:t> or else, for any store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 such that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, there is some term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and store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l-GR" altLang="zh-CN" dirty="0"/>
                  <a:t> </a:t>
                </a:r>
                <a:r>
                  <a:rPr lang="en-US" altLang="zh-CN" dirty="0"/>
                  <a:t>with 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0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t</m:t>
                      </m:r>
                      <m:r>
                        <a:rPr lang="en-US" altLang="zh-CN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 | </m:t>
                      </m:r>
                      <m:r>
                        <a:rPr lang="el-GR" altLang="zh-CN" i="1" dirty="0">
                          <a:solidFill>
                            <a:srgbClr val="0000FF"/>
                          </a:solidFill>
                          <a:latin typeface="Cambria Math"/>
                        </a:rPr>
                        <m:t>𝜇</m:t>
                      </m:r>
                      <m:r>
                        <a:rPr lang="el-GR" altLang="zh-CN" i="1" dirty="0">
                          <a:solidFill>
                            <a:srgbClr val="0000FF"/>
                          </a:solidFill>
                          <a:latin typeface="Cambria Math"/>
                        </a:rPr>
                        <m:t> ⟶</m:t>
                      </m:r>
                      <m:r>
                        <m:rPr>
                          <m:sty m:val="p"/>
                        </m:rPr>
                        <a:rPr lang="en-US" altLang="zh-CN" i="0" dirty="0">
                          <a:solidFill>
                            <a:srgbClr val="0000FF"/>
                          </a:solidFill>
                          <a:latin typeface="Cambria Math"/>
                        </a:rPr>
                        <m:t>t</m:t>
                      </m:r>
                      <m:r>
                        <a:rPr lang="en-US" altLang="zh-CN" b="0" i="0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′</m:t>
                      </m:r>
                      <m:r>
                        <a:rPr lang="en-US" altLang="zh-CN" i="0" dirty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  <m:r>
                        <a:rPr lang="en-US" altLang="zh-CN" i="1" dirty="0">
                          <a:solidFill>
                            <a:srgbClr val="0000FF"/>
                          </a:solidFill>
                          <a:latin typeface="Cambria Math"/>
                        </a:rPr>
                        <m:t>| </m:t>
                      </m:r>
                      <m:r>
                        <a:rPr lang="el-GR" altLang="zh-CN" i="1" dirty="0">
                          <a:solidFill>
                            <a:srgbClr val="0000FF"/>
                          </a:solidFill>
                          <a:latin typeface="Cambria Math"/>
                        </a:rPr>
                        <m:t>𝜇</m:t>
                      </m:r>
                      <m:r>
                        <a:rPr lang="en-US" altLang="zh-CN" b="0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001" y="1412776"/>
                <a:ext cx="8579296" cy="4752528"/>
              </a:xfrm>
              <a:blipFill>
                <a:blip r:embed="rId5"/>
                <a:stretch>
                  <a:fillRect l="-1848" t="-1669" r="-17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1" name="墨迹 10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3520" y="2540160"/>
              <a:ext cx="8413920" cy="3206880"/>
            </p14:xfrm>
          </p:contentPart>
        </mc:Choice>
        <mc:Fallback xmlns="">
          <p:pic>
            <p:nvPicPr>
              <p:cNvPr id="11" name="墨迹 10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160" y="2530800"/>
                <a:ext cx="8432640" cy="32256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音频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23"/>
    </mc:Choice>
    <mc:Fallback xmlns="">
      <p:transition spd="slow" advTm="130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EE420-F25C-DA45-B20E-75E75DD89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7892D-FE6B-4C4C-9ADF-D163A239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preservation and progress together constitute the proof of safety</a:t>
            </a:r>
          </a:p>
          <a:p>
            <a:pPr lvl="1"/>
            <a:r>
              <a:rPr lang="en-US" altLang="zh-CN" dirty="0"/>
              <a:t>progress theorem ensures that well-typed expressions don’t get stuck in an ill-defined state, and</a:t>
            </a:r>
          </a:p>
          <a:p>
            <a:pPr lvl="1"/>
            <a:r>
              <a:rPr lang="en-US" altLang="zh-CN" dirty="0"/>
              <a:t>preservation theorem ensures that if a step is a taken the result remains well-typed (</a:t>
            </a:r>
            <a:r>
              <a:rPr lang="en-US" altLang="zh-CN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the same type</a:t>
            </a:r>
            <a:r>
              <a:rPr lang="en-US" altLang="zh-CN" dirty="0"/>
              <a:t>). </a:t>
            </a:r>
          </a:p>
          <a:p>
            <a:r>
              <a:rPr lang="en-US" altLang="zh-CN" dirty="0"/>
              <a:t>These two parts ensure   the </a:t>
            </a:r>
            <a:r>
              <a:rPr lang="en-US" altLang="zh-CN" i="1" dirty="0">
                <a:solidFill>
                  <a:srgbClr val="7030A0"/>
                </a:solidFill>
              </a:rPr>
              <a:t>statics and dynamics </a:t>
            </a:r>
            <a:r>
              <a:rPr lang="en-US" altLang="zh-CN" dirty="0"/>
              <a:t>are coherent, and that no ill-defined states can ever be encountered while evaluating a well-typed expression </a:t>
            </a:r>
            <a:endParaRPr lang="zh-CN" altLang="en-US" dirty="0"/>
          </a:p>
          <a:p>
            <a:endParaRPr lang="en-US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89"/>
    </mc:Choice>
    <mc:Fallback xmlns="">
      <p:transition spd="slow" advTm="6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1560" y="2060848"/>
            <a:ext cx="7916416" cy="1932235"/>
          </a:xfrm>
        </p:spPr>
        <p:txBody>
          <a:bodyPr>
            <a:noAutofit/>
          </a:bodyPr>
          <a:lstStyle/>
          <a:p>
            <a:pPr algn="ctr"/>
            <a:r>
              <a:rPr lang="en-US" altLang="zh-CN" sz="6700" dirty="0">
                <a:solidFill>
                  <a:srgbClr val="C00000"/>
                </a:solidFill>
                <a:latin typeface="+mn-lt"/>
              </a:rPr>
              <a:t>In summary  …</a:t>
            </a:r>
            <a:endParaRPr lang="zh-CN" altLang="en-US" sz="67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9"/>
    </mc:Choice>
    <mc:Fallback xmlns="">
      <p:transition spd="slow" advTm="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Syntax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8579296" cy="151216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We added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→</m:t>
                        </m:r>
                      </m:sub>
                    </m:sSub>
                  </m:oMath>
                </a14:m>
                <a:r>
                  <a:rPr lang="en-US" altLang="zh-CN" dirty="0"/>
                  <a:t> (with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Unit</m:t>
                    </m:r>
                  </m:oMath>
                </a14:m>
                <a:r>
                  <a:rPr lang="en-US" altLang="zh-CN" dirty="0"/>
                  <a:t>) syntactic forms for </a:t>
                </a:r>
                <a:r>
                  <a:rPr lang="en-US" altLang="zh-CN" i="1" dirty="0"/>
                  <a:t>creating</a:t>
                </a:r>
                <a:r>
                  <a:rPr lang="en-US" altLang="zh-CN" dirty="0"/>
                  <a:t>, </a:t>
                </a:r>
                <a:r>
                  <a:rPr lang="en-US" altLang="zh-CN" i="1" dirty="0"/>
                  <a:t>dereferencing</a:t>
                </a:r>
                <a:r>
                  <a:rPr lang="en-US" altLang="zh-CN" dirty="0"/>
                  <a:t>, and </a:t>
                </a:r>
                <a:r>
                  <a:rPr lang="en-US" altLang="zh-CN" i="1" dirty="0"/>
                  <a:t>assigning</a:t>
                </a:r>
                <a:r>
                  <a:rPr lang="en-US" altLang="zh-CN" dirty="0"/>
                  <a:t> reference cells, plus a new type constructor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Ref</m:t>
                    </m:r>
                  </m:oMath>
                </a14:m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8579296" cy="1512168"/>
              </a:xfrm>
              <a:blipFill>
                <a:blip r:embed="rId4"/>
                <a:stretch>
                  <a:fillRect l="-1776" t="-8065" b="-68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6" y="2911754"/>
            <a:ext cx="782841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268962" y="4653136"/>
            <a:ext cx="7128792" cy="150928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墨迹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95280" y="4394160"/>
              <a:ext cx="7169760" cy="2070360"/>
            </p14:xfrm>
          </p:contentPart>
        </mc:Choice>
        <mc:Fallback xmlns="">
          <p:pic>
            <p:nvPicPr>
              <p:cNvPr id="5" name="墨迹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5920" y="4384800"/>
                <a:ext cx="7188480" cy="208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12"/>
    </mc:Choice>
    <mc:Fallback xmlns="">
      <p:transition spd="slow" advTm="3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21559" y="1344989"/>
                <a:ext cx="8579296" cy="86409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Evaluation relation: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                </m:t>
                    </m:r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l-GR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μ</m:t>
                    </m:r>
                    <m:r>
                      <a:rPr lang="el-GR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 ⟶ </m:t>
                    </m:r>
                    <m:r>
                      <m:rPr>
                        <m:sty m:val="p"/>
                      </m:rPr>
                      <a:rPr lang="en-US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l-GR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μ</m:t>
                    </m:r>
                    <m:r>
                      <a:rPr lang="en-US" altLang="zh-CN" b="0" i="1" dirty="0" smtClean="0">
                        <a:latin typeface="Cambria Math"/>
                      </a:rPr>
                      <m:t>′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1559" y="1344989"/>
                <a:ext cx="8579296" cy="864096"/>
              </a:xfrm>
              <a:blipFill>
                <a:blip r:embed="rId4"/>
                <a:stretch>
                  <a:fillRect l="-1776" t="-8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00" y="2610485"/>
            <a:ext cx="5955560" cy="28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墨迹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53700" y="1313158"/>
              <a:ext cx="7264800" cy="4115160"/>
            </p14:xfrm>
          </p:contentPart>
        </mc:Choice>
        <mc:Fallback xmlns="">
          <p:pic>
            <p:nvPicPr>
              <p:cNvPr id="4" name="墨迹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340" y="1303798"/>
                <a:ext cx="7283520" cy="4133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52"/>
    </mc:Choice>
    <mc:Fallback xmlns="">
      <p:transition spd="slow" advTm="6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Typing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8579296" cy="936104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Typing becomes </a:t>
                </a:r>
                <a:r>
                  <a:rPr lang="en-US" altLang="zh-CN" i="1" dirty="0"/>
                  <a:t>a </a:t>
                </a:r>
                <a:r>
                  <a:rPr lang="en-US" altLang="zh-CN" i="1" dirty="0">
                    <a:solidFill>
                      <a:srgbClr val="C00000"/>
                    </a:solidFill>
                  </a:rPr>
                  <a:t>four-place</a:t>
                </a:r>
                <a:r>
                  <a:rPr lang="en-US" altLang="zh-CN" i="1" dirty="0"/>
                  <a:t> </a:t>
                </a:r>
                <a:r>
                  <a:rPr lang="en-US" altLang="zh-CN" dirty="0"/>
                  <a:t>relation: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⊢ </m:t>
                    </m:r>
                    <m:r>
                      <m:rPr>
                        <m:sty m:val="p"/>
                      </m:rPr>
                      <a:rPr lang="en-US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 : </m:t>
                    </m:r>
                    <m:r>
                      <m:rPr>
                        <m:sty m:val="p"/>
                      </m:rPr>
                      <a:rPr lang="en-US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8579296" cy="936104"/>
              </a:xfrm>
              <a:blipFill>
                <a:blip r:embed="rId4"/>
                <a:stretch>
                  <a:fillRect l="-1634" t="-77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93953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墨迹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19200" y="2305080"/>
              <a:ext cx="2210400" cy="597240"/>
            </p14:xfrm>
          </p:contentPart>
        </mc:Choice>
        <mc:Fallback xmlns="">
          <p:pic>
            <p:nvPicPr>
              <p:cNvPr id="4" name="墨迹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9840" y="2295720"/>
                <a:ext cx="2229120" cy="615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16"/>
    </mc:Choice>
    <mc:Fallback xmlns="">
      <p:transition spd="slow" advTm="3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Preservation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8579296" cy="532859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i="1" dirty="0"/>
                  <a:t>Theorem</a:t>
                </a:r>
                <a:r>
                  <a:rPr lang="en-US" altLang="zh-CN" dirty="0"/>
                  <a:t>:  if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endParaRPr lang="en-US" altLang="zh-CN" b="0" i="0" dirty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endParaRPr lang="en-US" altLang="zh-CN" dirty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 ⟶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t</m:t>
                        </m:r>
                      </m:e>
                      <m:sup>
                        <m: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|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μ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′</m:t>
                    </m:r>
                  </m:oMath>
                </a14:m>
                <a:endParaRPr lang="en-US" altLang="zh-CN" dirty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Cambria Math"/>
                  </a:rPr>
                  <a:t>then, for </a:t>
                </a:r>
                <a:r>
                  <a:rPr lang="en-US" altLang="zh-CN" dirty="0">
                    <a:solidFill>
                      <a:srgbClr val="C00000"/>
                    </a:solidFill>
                    <a:latin typeface="Cambria Math"/>
                  </a:rPr>
                  <a:t>some</a:t>
                </a:r>
                <a:r>
                  <a:rPr lang="en-US" altLang="zh-CN" dirty="0">
                    <a:solidFill>
                      <a:srgbClr val="0000FF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⊇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mbria Math"/>
                  </a:rPr>
                  <a:t>,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endParaRPr lang="en-US" altLang="zh-CN" dirty="0">
                  <a:solidFill>
                    <a:srgbClr val="0000FF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mbria Math"/>
                  </a:rPr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8579296" cy="5328592"/>
              </a:xfrm>
              <a:blipFill rotWithShape="1">
                <a:blip r:embed="rId6"/>
                <a:stretch>
                  <a:fillRect l="-1420" t="-1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墨迹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20600" y="3359160"/>
              <a:ext cx="5670720" cy="1473480"/>
            </p14:xfrm>
          </p:contentPart>
        </mc:Choice>
        <mc:Fallback xmlns="">
          <p:pic>
            <p:nvPicPr>
              <p:cNvPr id="4" name="墨迹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29960" y="3349800"/>
                <a:ext cx="5689440" cy="1492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9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8"/>
    </mc:Choice>
    <mc:Fallback xmlns="">
      <p:transition spd="slow" advTm="2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Progress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zh-CN" i="1" dirty="0"/>
                  <a:t>Theorem</a:t>
                </a:r>
                <a:r>
                  <a:rPr lang="en-US" altLang="zh-CN" dirty="0"/>
                  <a:t>: Suppose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r>
                  <a:rPr lang="en-US" altLang="zh-CN" dirty="0"/>
                  <a:t> is a </a:t>
                </a:r>
                <a:r>
                  <a:rPr lang="en-US" altLang="zh-CN" i="1" dirty="0"/>
                  <a:t>closed, well-typed </a:t>
                </a:r>
                <a:r>
                  <a:rPr lang="en-US" altLang="zh-CN" dirty="0"/>
                  <a:t>term (that is,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∅ |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 for some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dirty="0"/>
                  <a:t>.  Then either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 is a value or else, for any store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 such that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∅ |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/>
                      </a:rPr>
                      <m:t>Σ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/>
                      </a:rPr>
                      <m:t>⊢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, there is some term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and store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l-GR" altLang="zh-CN" dirty="0"/>
                  <a:t> </a:t>
                </a:r>
                <a:r>
                  <a:rPr lang="en-US" altLang="zh-CN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/>
                      </a:rPr>
                      <m:t> | </m:t>
                    </m:r>
                    <m:r>
                      <a:rPr lang="el-GR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l-GR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 ⟶</m:t>
                    </m:r>
                    <m:r>
                      <m:rPr>
                        <m:sty m:val="p"/>
                      </m:rPr>
                      <a:rPr lang="en-US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  <m:r>
                      <a:rPr lang="en-US" altLang="zh-CN" i="0" dirty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a:rPr lang="en-US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| </m:t>
                    </m:r>
                    <m:r>
                      <a:rPr lang="el-GR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b="0" i="1" dirty="0" smtClean="0">
                        <a:latin typeface="Cambria Math"/>
                      </a:rPr>
                      <m:t>′</m:t>
                    </m:r>
                    <m:r>
                      <a:rPr lang="el-GR" altLang="zh-CN" i="1" dirty="0">
                        <a:latin typeface="Cambria Math"/>
                      </a:rPr>
                      <m:t>.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1420" t="-1119" r="-23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"/>
    </mc:Choice>
    <mc:Fallback xmlns="">
      <p:transition spd="slow" advTm="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1560" y="2060848"/>
            <a:ext cx="7916416" cy="1932235"/>
          </a:xfrm>
        </p:spPr>
        <p:txBody>
          <a:bodyPr>
            <a:noAutofit/>
          </a:bodyPr>
          <a:lstStyle/>
          <a:p>
            <a:pPr algn="ctr"/>
            <a:r>
              <a:rPr lang="en-US" altLang="zh-CN" sz="6700" dirty="0">
                <a:solidFill>
                  <a:srgbClr val="C00000"/>
                </a:solidFill>
                <a:latin typeface="+mn-lt"/>
              </a:rPr>
              <a:t>Others …</a:t>
            </a:r>
            <a:endParaRPr lang="zh-CN" altLang="en-US" sz="67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"/>
    </mc:Choice>
    <mc:Fallback xmlns="">
      <p:transition spd="slow" advTm="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Arrays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4262" y="1196752"/>
            <a:ext cx="8579296" cy="489654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altLang="zh-CN" i="1" dirty="0">
                <a:solidFill>
                  <a:srgbClr val="0000FF"/>
                </a:solidFill>
              </a:rPr>
              <a:t>Fix-sized vectors </a:t>
            </a:r>
            <a:r>
              <a:rPr lang="en-US" altLang="zh-CN" dirty="0"/>
              <a:t>of values.  All of the values must have the </a:t>
            </a:r>
            <a:r>
              <a:rPr lang="en-US" altLang="zh-CN" i="1" dirty="0">
                <a:solidFill>
                  <a:srgbClr val="0000FF"/>
                </a:solidFill>
              </a:rPr>
              <a:t>same type</a:t>
            </a:r>
            <a:r>
              <a:rPr lang="en-US" altLang="zh-CN" dirty="0"/>
              <a:t>, and the fields in the array can be accessed and modified.</a:t>
            </a:r>
          </a:p>
          <a:p>
            <a:pPr marL="400050" lvl="1" indent="0">
              <a:buNone/>
            </a:pPr>
            <a:r>
              <a:rPr lang="en-US" altLang="zh-CN" dirty="0"/>
              <a:t>e.g.,  arrays can be created with  in </a:t>
            </a:r>
            <a:r>
              <a:rPr lang="en-US" altLang="zh-CN" dirty="0" err="1"/>
              <a:t>Ocaml</a:t>
            </a:r>
            <a:endParaRPr lang="en-US" altLang="zh-CN" dirty="0"/>
          </a:p>
          <a:p>
            <a:pPr marL="400050" lvl="1" indent="0">
              <a:buNone/>
            </a:pPr>
            <a:r>
              <a:rPr lang="en-US" altLang="zh-CN" dirty="0"/>
              <a:t>[|e</a:t>
            </a:r>
            <a:r>
              <a:rPr lang="en-US" altLang="zh-CN" baseline="-25000" dirty="0"/>
              <a:t>1</a:t>
            </a:r>
            <a:r>
              <a:rPr lang="en-US" altLang="zh-CN" dirty="0"/>
              <a:t>; … ; e</a:t>
            </a:r>
            <a:r>
              <a:rPr lang="en-US" altLang="zh-CN" baseline="-25000" dirty="0"/>
              <a:t>n</a:t>
            </a:r>
            <a:r>
              <a:rPr lang="en-US" altLang="zh-CN" dirty="0"/>
              <a:t>|] 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# let a = [|1;3;5;7;9|];;</a:t>
            </a:r>
          </a:p>
          <a:p>
            <a:pPr marL="0" indent="0">
              <a:buNone/>
            </a:pPr>
            <a:r>
              <a:rPr lang="en-US" altLang="zh-CN" dirty="0" err="1"/>
              <a:t>val</a:t>
            </a:r>
            <a:r>
              <a:rPr lang="en-US" altLang="zh-CN" dirty="0"/>
              <a:t> a : </a:t>
            </a:r>
            <a:r>
              <a:rPr lang="en-US" altLang="zh-CN" dirty="0" err="1"/>
              <a:t>int</a:t>
            </a:r>
            <a:r>
              <a:rPr lang="en-US" altLang="zh-CN" dirty="0"/>
              <a:t> array = [|1;3;5;7;9|]</a:t>
            </a:r>
          </a:p>
          <a:p>
            <a:pPr marL="0" indent="0">
              <a:buNone/>
            </a:pPr>
            <a:r>
              <a:rPr lang="en-US" altLang="zh-CN" dirty="0"/>
              <a:t>#a;;</a:t>
            </a:r>
          </a:p>
          <a:p>
            <a:pPr marL="0" indent="0">
              <a:buNone/>
            </a:pPr>
            <a:r>
              <a:rPr lang="en-US" altLang="zh-CN" dirty="0"/>
              <a:t>-: </a:t>
            </a:r>
            <a:r>
              <a:rPr lang="en-US" altLang="zh-CN" dirty="0" err="1"/>
              <a:t>int</a:t>
            </a:r>
            <a:r>
              <a:rPr lang="en-US" altLang="zh-CN" dirty="0"/>
              <a:t> array = [|1;3;5;7;9|]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6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4"/>
    </mc:Choice>
    <mc:Fallback xmlns="">
      <p:transition spd="slow" advTm="3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Typing Locations — first try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19" y="1196751"/>
                <a:ext cx="8587568" cy="1152129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en-US" altLang="zh-CN" i="1" dirty="0">
                    <a:solidFill>
                      <a:srgbClr val="7030A0"/>
                    </a:solidFill>
                  </a:rPr>
                  <a:t>Roughly,  </a:t>
                </a:r>
                <a:r>
                  <a:rPr lang="en-US" altLang="zh-CN" dirty="0"/>
                  <a:t>to find the type of a location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zh-CN" dirty="0"/>
                  <a:t>, first </a:t>
                </a:r>
                <a:r>
                  <a:rPr lang="en-US" altLang="zh-CN" i="1" dirty="0">
                    <a:solidFill>
                      <a:srgbClr val="0000FF"/>
                    </a:solidFill>
                  </a:rPr>
                  <a:t>look up </a:t>
                </a:r>
                <a:r>
                  <a:rPr lang="en-US" altLang="zh-CN" dirty="0"/>
                  <a:t>the current contents of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𝑙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in the store, and calculate the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of the contents: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19" y="1196751"/>
                <a:ext cx="8587568" cy="1152129"/>
              </a:xfrm>
              <a:blipFill rotWithShape="0">
                <a:blip r:embed="rId6"/>
                <a:stretch>
                  <a:fillRect l="-1419" t="-4762" r="-1490" b="-343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23363"/>
            <a:ext cx="2038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258665" y="2852936"/>
            <a:ext cx="8580422" cy="137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i="1" dirty="0">
                <a:solidFill>
                  <a:srgbClr val="7030A0"/>
                </a:solidFill>
              </a:rPr>
              <a:t>More precisely, </a:t>
            </a:r>
            <a:r>
              <a:rPr lang="en-US" altLang="zh-CN" dirty="0"/>
              <a:t>to make the type of a term depend on the store (keeping a consistent state),  we should change the </a:t>
            </a:r>
            <a:r>
              <a:rPr lang="en-US" altLang="zh-CN" i="1" dirty="0">
                <a:solidFill>
                  <a:srgbClr val="0000FF"/>
                </a:solidFill>
              </a:rPr>
              <a:t>typing relation</a:t>
            </a:r>
            <a:r>
              <a:rPr lang="en-US" altLang="zh-CN" dirty="0"/>
              <a:t> from </a:t>
            </a:r>
            <a:r>
              <a:rPr lang="en-US" altLang="zh-CN" i="1" dirty="0"/>
              <a:t>three-place </a:t>
            </a:r>
            <a:r>
              <a:rPr lang="en-US" altLang="zh-CN" dirty="0"/>
              <a:t>to :</a:t>
            </a:r>
            <a:endParaRPr lang="zh-CN" alt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251519" y="5135992"/>
            <a:ext cx="8579296" cy="1401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dirty="0"/>
              <a:t>i.e., typing is now a </a:t>
            </a:r>
            <a:r>
              <a:rPr lang="en-US" altLang="zh-CN" i="1" dirty="0">
                <a:solidFill>
                  <a:srgbClr val="C00000"/>
                </a:solidFill>
              </a:rPr>
              <a:t>four-place relation </a:t>
            </a:r>
            <a:r>
              <a:rPr lang="en-US" altLang="zh-CN" dirty="0"/>
              <a:t>(about </a:t>
            </a:r>
            <a:r>
              <a:rPr lang="en-US" altLang="zh-CN" i="1" dirty="0"/>
              <a:t>contexts</a:t>
            </a:r>
            <a:r>
              <a:rPr lang="en-US" altLang="zh-CN" dirty="0"/>
              <a:t>, </a:t>
            </a:r>
            <a:r>
              <a:rPr lang="en-US" altLang="zh-CN" i="1" dirty="0">
                <a:solidFill>
                  <a:srgbClr val="0000FF"/>
                </a:solidFill>
              </a:rPr>
              <a:t>stores</a:t>
            </a:r>
            <a:r>
              <a:rPr lang="en-US" altLang="zh-CN" dirty="0"/>
              <a:t>, </a:t>
            </a:r>
            <a:r>
              <a:rPr lang="en-US" altLang="zh-CN" i="1" dirty="0"/>
              <a:t>terms</a:t>
            </a:r>
            <a:r>
              <a:rPr lang="en-US" altLang="zh-CN" dirty="0"/>
              <a:t>, and </a:t>
            </a:r>
            <a:r>
              <a:rPr lang="en-US" altLang="zh-CN" i="1" dirty="0"/>
              <a:t>types</a:t>
            </a:r>
            <a:r>
              <a:rPr lang="en-US" altLang="zh-CN" dirty="0"/>
              <a:t>), though </a:t>
            </a:r>
            <a:r>
              <a:rPr lang="en-US" altLang="zh-CN" b="1" i="1" dirty="0">
                <a:solidFill>
                  <a:srgbClr val="7030A0"/>
                </a:solidFill>
              </a:rPr>
              <a:t>the store is a part of the context</a:t>
            </a:r>
            <a:r>
              <a:rPr lang="zh-CN" altLang="en-US" dirty="0"/>
              <a:t> </a:t>
            </a:r>
            <a:r>
              <a:rPr lang="en-US" altLang="zh-CN" dirty="0"/>
              <a:t>……</a:t>
            </a:r>
            <a:endParaRPr lang="en-US" altLang="zh-CN" b="0" i="1" dirty="0">
              <a:latin typeface="Cambria Math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67" y="4236822"/>
            <a:ext cx="2628677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AFBC5C-FD08-E24B-A0B0-C7D55C4C71DF}"/>
              </a:ext>
            </a:extLst>
          </p:cNvPr>
          <p:cNvSpPr/>
          <p:nvPr/>
        </p:nvSpPr>
        <p:spPr>
          <a:xfrm>
            <a:off x="5147351" y="4231696"/>
            <a:ext cx="258440" cy="34943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EFF67F-BED3-CB42-87EC-1B7E088DB842}"/>
              </a:ext>
            </a:extLst>
          </p:cNvPr>
          <p:cNvSpPr/>
          <p:nvPr/>
        </p:nvSpPr>
        <p:spPr>
          <a:xfrm>
            <a:off x="5018131" y="4735752"/>
            <a:ext cx="258440" cy="34943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7" name="墨迹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0" y="2155644"/>
              <a:ext cx="9519120" cy="3988080"/>
            </p14:xfrm>
          </p:contentPart>
        </mc:Choice>
        <mc:Fallback xmlns="">
          <p:pic>
            <p:nvPicPr>
              <p:cNvPr id="7" name="墨迹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9360" y="2146284"/>
                <a:ext cx="9537840" cy="40068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8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88"/>
    </mc:Choice>
    <mc:Fallback xmlns="">
      <p:transition spd="slow" advTm="13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4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Recursion via references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8579296" cy="5544616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Indeed, we can define </a:t>
                </a:r>
                <a:r>
                  <a:rPr lang="en-US" altLang="zh-CN" i="1" dirty="0">
                    <a:solidFill>
                      <a:srgbClr val="7030A0"/>
                    </a:solidFill>
                  </a:rPr>
                  <a:t>arbitrary recursive functions </a:t>
                </a:r>
                <a:r>
                  <a:rPr lang="en-US" altLang="zh-CN" dirty="0"/>
                  <a:t>using references</a:t>
                </a:r>
              </a:p>
              <a:p>
                <a:pPr marL="531813" lvl="1" indent="-358775">
                  <a:buFont typeface="+mj-lt"/>
                  <a:buAutoNum type="arabicPeriod"/>
                </a:pPr>
                <a:r>
                  <a:rPr lang="en-US" altLang="zh-CN" sz="2800" dirty="0"/>
                  <a:t>Allocate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i="0" dirty="0" smtClean="0">
                        <a:solidFill>
                          <a:srgbClr val="0000FF"/>
                        </a:solidFill>
                        <a:latin typeface="Cambria Math"/>
                      </a:rPr>
                      <m:t>ref</m:t>
                    </m:r>
                  </m:oMath>
                </a14:m>
                <a:r>
                  <a:rPr lang="en-US" altLang="zh-CN" sz="2800" dirty="0"/>
                  <a:t> cell and initialize it with a </a:t>
                </a:r>
                <a:r>
                  <a:rPr lang="en-US" altLang="zh-CN" sz="2800" i="1" dirty="0">
                    <a:solidFill>
                      <a:srgbClr val="0070C0"/>
                    </a:solidFill>
                  </a:rPr>
                  <a:t>dummy function </a:t>
                </a:r>
                <a:r>
                  <a:rPr lang="en-US" altLang="zh-CN" sz="2800" dirty="0"/>
                  <a:t>of the appropriate type:</a:t>
                </a:r>
                <a:endParaRPr lang="en-US" altLang="zh-CN" dirty="0"/>
              </a:p>
              <a:p>
                <a:pPr marL="57308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800" i="0" dirty="0">
                              <a:latin typeface="Cambria Math"/>
                            </a:rPr>
                            <m:t>fact</m:t>
                          </m:r>
                        </m:e>
                        <m:sub>
                          <m:r>
                            <a:rPr lang="en-US" altLang="zh-CN" sz="2800" b="0" i="1" dirty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𝑟𝑒𝑓</m:t>
                          </m:r>
                        </m:sub>
                      </m:sSub>
                      <m:r>
                        <a:rPr lang="en-US" altLang="zh-CN" sz="2800" i="1" dirty="0">
                          <a:latin typeface="Cambria Math"/>
                        </a:rPr>
                        <m:t> = </m:t>
                      </m:r>
                      <m:r>
                        <m:rPr>
                          <m:sty m:val="p"/>
                        </m:rPr>
                        <a:rPr lang="en-US" altLang="zh-CN" sz="2800" i="0" dirty="0">
                          <a:latin typeface="Cambria Math"/>
                        </a:rPr>
                        <m:t>ref</m:t>
                      </m:r>
                      <m:r>
                        <a:rPr lang="en-US" altLang="zh-CN" sz="2800" i="0" dirty="0">
                          <a:latin typeface="Cambria Math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/>
                        </a:rPr>
                        <m:t>λ</m:t>
                      </m:r>
                      <m:r>
                        <m:rPr>
                          <m:sty m:val="p"/>
                        </m:rPr>
                        <a:rPr lang="en-US" altLang="zh-CN" sz="2800" i="0" dirty="0">
                          <a:latin typeface="Cambria Math"/>
                        </a:rPr>
                        <m:t>n</m:t>
                      </m:r>
                      <m:r>
                        <a:rPr lang="en-US" altLang="zh-CN" sz="2800" i="0" dirty="0">
                          <a:latin typeface="Cambria Math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800" i="0" dirty="0">
                          <a:latin typeface="Cambria Math"/>
                        </a:rPr>
                        <m:t>Nat</m:t>
                      </m:r>
                      <m:r>
                        <a:rPr lang="en-US" altLang="zh-CN" sz="2800" i="0" dirty="0">
                          <a:latin typeface="Cambria Math"/>
                        </a:rPr>
                        <m:t>.0)</m:t>
                      </m:r>
                    </m:oMath>
                  </m:oMathPara>
                </a14:m>
                <a:endParaRPr lang="en-US" altLang="zh-CN" dirty="0"/>
              </a:p>
              <a:p>
                <a:pPr marL="531813" lvl="1" indent="-358775">
                  <a:buFont typeface="+mj-lt"/>
                  <a:buAutoNum type="arabicPeriod"/>
                </a:pPr>
                <a:r>
                  <a:rPr lang="en-US" altLang="zh-CN" sz="2800" dirty="0"/>
                  <a:t>Define </a:t>
                </a:r>
                <a:r>
                  <a:rPr lang="en-US" altLang="zh-CN" sz="2800" i="1" dirty="0">
                    <a:solidFill>
                      <a:srgbClr val="7030A0"/>
                    </a:solidFill>
                  </a:rPr>
                  <a:t>the body of the function </a:t>
                </a:r>
                <a:r>
                  <a:rPr lang="en-US" altLang="zh-CN" sz="2800" dirty="0"/>
                  <a:t>we are interested in, using </a:t>
                </a:r>
                <a:r>
                  <a:rPr lang="en-US" altLang="zh-CN" sz="2800" i="1" dirty="0">
                    <a:solidFill>
                      <a:srgbClr val="0070C0"/>
                    </a:solidFill>
                  </a:rPr>
                  <a:t>the contents of the reference cell</a:t>
                </a:r>
                <a:r>
                  <a:rPr lang="en-US" altLang="zh-CN" sz="2800" dirty="0"/>
                  <a:t> for making recursive calls:  </a:t>
                </a:r>
              </a:p>
              <a:p>
                <a:pPr marL="400050" lvl="1" indent="0">
                  <a:buNone/>
                </a:pPr>
                <a:r>
                  <a:rPr lang="en-US" altLang="zh-CN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b="0" i="0" dirty="0" smtClean="0">
                            <a:latin typeface="Cambria Math"/>
                          </a:rPr>
                          <m:t>fact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𝑏𝑜𝑑𝑦</m:t>
                        </m:r>
                      </m:sub>
                    </m:sSub>
                    <m:r>
                      <a:rPr lang="en-US" altLang="zh-CN" sz="2800" i="1" dirty="0" smtClean="0">
                        <a:latin typeface="Cambria Math"/>
                      </a:rPr>
                      <m:t>=</m:t>
                    </m:r>
                  </m:oMath>
                </a14:m>
                <a:endParaRPr lang="en-US" altLang="zh-CN" sz="2800" dirty="0"/>
              </a:p>
              <a:p>
                <a:pPr marL="400050" lvl="1" indent="0">
                  <a:buNone/>
                </a:pPr>
                <a:r>
                  <a:rPr lang="en-US" altLang="zh-CN" sz="2800" b="0" dirty="0"/>
                  <a:t>	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dirty="0" smtClean="0">
                        <a:latin typeface="Cambria Math"/>
                      </a:rPr>
                      <m:t>λn</m:t>
                    </m:r>
                    <m:r>
                      <a:rPr lang="en-US" altLang="zh-CN" sz="2800" i="0" dirty="0" smtClean="0"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 i="0" dirty="0" smtClean="0">
                        <a:latin typeface="Cambria Math"/>
                      </a:rPr>
                      <m:t>Nat</m:t>
                    </m:r>
                    <m:r>
                      <a:rPr lang="en-US" altLang="zh-CN" sz="2800" i="1" dirty="0">
                        <a:latin typeface="Cambria Math"/>
                      </a:rPr>
                      <m:t>.</m:t>
                    </m:r>
                  </m:oMath>
                </a14:m>
                <a:endParaRPr lang="en-US" altLang="zh-CN" sz="2800" dirty="0"/>
              </a:p>
              <a:p>
                <a:pPr marL="400050" lvl="1" indent="0">
                  <a:buNone/>
                </a:pPr>
                <a:r>
                  <a:rPr lang="en-US" altLang="zh-CN" sz="2800" dirty="0"/>
                  <a:t>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i="0" dirty="0" smtClean="0">
                        <a:latin typeface="Cambria Math"/>
                      </a:rPr>
                      <m:t>if</m:t>
                    </m:r>
                    <m:r>
                      <a:rPr lang="en-US" altLang="zh-CN" sz="2800" i="0" dirty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 i="0" dirty="0" err="1">
                        <a:latin typeface="Cambria Math"/>
                      </a:rPr>
                      <m:t>iszero</m:t>
                    </m:r>
                    <m:r>
                      <a:rPr lang="en-US" altLang="zh-CN" sz="2800" i="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 i="0" dirty="0">
                        <a:latin typeface="Cambria Math"/>
                      </a:rPr>
                      <m:t>n</m:t>
                    </m:r>
                    <m:r>
                      <a:rPr lang="en-US" altLang="zh-CN" sz="2800" i="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 i="0" dirty="0">
                        <a:latin typeface="Cambria Math"/>
                      </a:rPr>
                      <m:t>then</m:t>
                    </m:r>
                    <m:r>
                      <a:rPr lang="en-US" altLang="zh-CN" sz="2800" i="0" dirty="0">
                        <a:latin typeface="Cambria Math"/>
                      </a:rPr>
                      <m:t> 1 </m:t>
                    </m:r>
                    <m:r>
                      <m:rPr>
                        <m:sty m:val="p"/>
                      </m:rPr>
                      <a:rPr lang="en-US" altLang="zh-CN" sz="2800" i="0" dirty="0">
                        <a:latin typeface="Cambria Math"/>
                      </a:rPr>
                      <m:t>else</m:t>
                    </m:r>
                    <m:r>
                      <a:rPr lang="en-US" altLang="zh-CN" sz="2800" i="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 i="0" dirty="0">
                        <a:latin typeface="Cambria Math"/>
                      </a:rPr>
                      <m:t>times</m:t>
                    </m:r>
                    <m:r>
                      <a:rPr lang="en-US" altLang="zh-CN" sz="2800" i="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 i="0" dirty="0">
                        <a:latin typeface="Cambria Math"/>
                      </a:rPr>
                      <m:t>n</m:t>
                    </m:r>
                    <m:r>
                      <a:rPr lang="en-US" altLang="zh-CN" sz="2800" i="0" dirty="0">
                        <a:latin typeface="Cambria Math"/>
                      </a:rPr>
                      <m:t> ((!</m:t>
                    </m:r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/>
                          </a:rPr>
                          <m:t>fact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/>
                          </a:rPr>
                          <m:t>𝑟𝑒𝑓</m:t>
                        </m:r>
                      </m:sub>
                    </m:sSub>
                    <m:r>
                      <a:rPr lang="en-US" altLang="zh-CN" sz="2800" i="0" dirty="0">
                        <a:latin typeface="Cambria Math"/>
                      </a:rPr>
                      <m:t>)(</m:t>
                    </m:r>
                    <m:r>
                      <m:rPr>
                        <m:sty m:val="p"/>
                      </m:rPr>
                      <a:rPr lang="en-US" altLang="zh-CN" sz="2800" i="0" dirty="0" err="1">
                        <a:latin typeface="Cambria Math"/>
                      </a:rPr>
                      <m:t>pred</m:t>
                    </m:r>
                    <m:r>
                      <a:rPr lang="en-US" altLang="zh-CN" sz="2800" i="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 i="0" dirty="0">
                        <a:latin typeface="Cambria Math"/>
                      </a:rPr>
                      <m:t>n</m:t>
                    </m:r>
                    <m:r>
                      <a:rPr lang="en-US" altLang="zh-CN" sz="2800" i="0" dirty="0">
                        <a:latin typeface="Cambria Math"/>
                      </a:rPr>
                      <m:t>))</m:t>
                    </m:r>
                  </m:oMath>
                </a14:m>
                <a:endParaRPr lang="en-US" altLang="zh-CN" sz="2800" dirty="0"/>
              </a:p>
              <a:p>
                <a:pPr marL="687388" lvl="1" indent="-514350">
                  <a:buFont typeface="+mj-lt"/>
                  <a:buAutoNum type="arabicPeriod" startAt="3"/>
                </a:pPr>
                <a:r>
                  <a:rPr lang="en-US" altLang="zh-CN" sz="2800" dirty="0"/>
                  <a:t>“</a:t>
                </a:r>
                <a:r>
                  <a:rPr lang="en-US" altLang="zh-CN" sz="2800" dirty="0" err="1"/>
                  <a:t>Backpatch</a:t>
                </a:r>
                <a:r>
                  <a:rPr lang="en-US" altLang="zh-CN" sz="2800" dirty="0"/>
                  <a:t>” by storing the real body into the reference cell:</a:t>
                </a:r>
              </a:p>
              <a:p>
                <a:pPr marL="400050" lvl="1" indent="0">
                  <a:buNone/>
                </a:pPr>
                <a:r>
                  <a:rPr lang="en-US" altLang="zh-CN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/>
                          </a:rPr>
                          <m:t>fact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𝑟𝑒𝑓</m:t>
                        </m:r>
                      </m:sub>
                    </m:sSub>
                    <m:r>
                      <a:rPr lang="zh-CN" altLang="en-US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>
                        <a:latin typeface="Cambria Math"/>
                      </a:rPr>
                      <m:t>:=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/>
                          </a:rPr>
                          <m:t>fact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𝑏𝑜𝑑𝑦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687388" lvl="1" indent="-514350">
                  <a:buFont typeface="+mj-lt"/>
                  <a:buAutoNum type="arabicPeriod" startAt="4"/>
                </a:pPr>
                <a:r>
                  <a:rPr lang="en-US" altLang="zh-CN" sz="2800" dirty="0"/>
                  <a:t>Extract the contents of the reference cell and use it as desired: </a:t>
                </a:r>
              </a:p>
              <a:p>
                <a:pPr marL="800100" lvl="2" indent="0">
                  <a:buNone/>
                </a:pPr>
                <a:r>
                  <a:rPr lang="en-US" altLang="zh-CN" sz="24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/>
                      </a:rPr>
                      <m:t>fact</m:t>
                    </m:r>
                    <m:r>
                      <a:rPr lang="en-US" altLang="zh-CN" sz="2400" i="0" dirty="0" smtClean="0">
                        <a:latin typeface="Cambria Math"/>
                      </a:rPr>
                      <m:t> = !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dirty="0">
                            <a:latin typeface="Cambria Math"/>
                          </a:rPr>
                          <m:t>fact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en-US" altLang="zh-CN" sz="2400" i="1" dirty="0">
                  <a:solidFill>
                    <a:srgbClr val="0000FF"/>
                  </a:solidFill>
                  <a:latin typeface="Cambria Math"/>
                </a:endParaRPr>
              </a:p>
              <a:p>
                <a:pPr marL="400050" lvl="1" indent="0">
                  <a:buNone/>
                </a:pPr>
                <a:r>
                  <a:rPr lang="en-US" altLang="zh-CN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/>
                      </a:rPr>
                      <m:t>fact</m:t>
                    </m:r>
                    <m:r>
                      <a:rPr lang="en-US" altLang="zh-CN" i="0" dirty="0" smtClean="0">
                        <a:latin typeface="Cambria Math"/>
                      </a:rPr>
                      <m:t> 5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8579296" cy="5544616"/>
              </a:xfrm>
              <a:blipFill>
                <a:blip r:embed="rId4"/>
                <a:stretch>
                  <a:fillRect l="-1349" t="-2198" r="-18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3"/>
    </mc:Choice>
    <mc:Fallback xmlns="">
      <p:transition spd="slow" advTm="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Homework</a:t>
            </a:r>
            <a:r>
              <a:rPr lang="en-US" altLang="zh-CN" dirty="0">
                <a:sym typeface="Wingdings" panose="05000000000000000000" pitchFamily="2" charset="2"/>
              </a:rPr>
              <a:t>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Read chapter 13</a:t>
            </a:r>
          </a:p>
          <a:p>
            <a:r>
              <a:rPr lang="en-US" altLang="zh-CN" dirty="0"/>
              <a:t>Read and chew over the codes of  </a:t>
            </a:r>
            <a:r>
              <a:rPr lang="en-US" altLang="zh-CN" i="1" dirty="0" err="1"/>
              <a:t>fullref</a:t>
            </a:r>
            <a:r>
              <a:rPr lang="en-US" altLang="zh-CN" dirty="0"/>
              <a:t>. </a:t>
            </a:r>
          </a:p>
          <a:p>
            <a:endParaRPr lang="en-US" altLang="zh-CN" dirty="0"/>
          </a:p>
          <a:p>
            <a:r>
              <a:rPr lang="en-US" altLang="zh-CN" dirty="0"/>
              <a:t>HW: 13.3.1  and   13.5.2</a:t>
            </a:r>
          </a:p>
          <a:p>
            <a:endParaRPr lang="en-US" altLang="zh-CN" dirty="0"/>
          </a:p>
          <a:p>
            <a:r>
              <a:rPr lang="en-US" altLang="zh-CN" dirty="0"/>
              <a:t>Preview chapter 14</a:t>
            </a:r>
          </a:p>
          <a:p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墨迹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5160" y="1625760"/>
              <a:ext cx="6725160" cy="2146680"/>
            </p14:xfrm>
          </p:contentPart>
        </mc:Choice>
        <mc:Fallback xmlns="">
          <p:pic>
            <p:nvPicPr>
              <p:cNvPr id="4" name="墨迹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5800" y="1616400"/>
                <a:ext cx="6743880" cy="2165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7"/>
    </mc:Choice>
    <mc:Fallback xmlns="">
      <p:transition spd="slow" advTm="3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Nontermination</a:t>
            </a:r>
            <a:r>
              <a:rPr lang="en-US" altLang="zh-CN" dirty="0"/>
              <a:t> via references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There are well-typed terms in this system that are not strongly normalizing. For example:</a:t>
                </a:r>
              </a:p>
              <a:p>
                <a:pPr marL="0" indent="0">
                  <a:buNone/>
                </a:pPr>
                <a:r>
                  <a:rPr lang="en-US" altLang="zh-CN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latin typeface="Cambria Math"/>
                      </a:rPr>
                      <m:t>1=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/>
                      </a:rPr>
                      <m:t>λ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r</m:t>
                    </m:r>
                    <m:r>
                      <a:rPr lang="en-US" altLang="zh-CN" b="0" i="0" smtClean="0"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Ref</m:t>
                    </m:r>
                    <m:r>
                      <a:rPr lang="en-US" altLang="zh-CN" b="0" i="0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Unit</m:t>
                        </m:r>
                        <m: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Unit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. 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			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r</m:t>
                    </m:r>
                    <m:r>
                      <a:rPr lang="en-US" altLang="zh-CN" b="0" i="0" smtClean="0">
                        <a:latin typeface="Cambria Math"/>
                      </a:rPr>
                      <m:t> 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λ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x</m:t>
                        </m:r>
                        <m:r>
                          <a:rPr lang="en-US" altLang="zh-CN" b="0" i="0" smtClean="0">
                            <a:latin typeface="Cambria Math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Unit</m:t>
                        </m:r>
                        <m:r>
                          <a:rPr lang="en-US" altLang="zh-CN" b="0" i="0" smtClean="0">
                            <a:latin typeface="Cambria Math"/>
                          </a:rPr>
                          <m:t>. 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0" smtClean="0">
                                <a:latin typeface="Cambria Math"/>
                              </a:rPr>
                              <m:t>!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/>
                              </a:rPr>
                              <m:t>r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x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;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0" smtClean="0">
                            <a:latin typeface="Cambria Math"/>
                          </a:rPr>
                          <m:t>!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r</m:t>
                        </m:r>
                      </m:e>
                    </m:d>
                    <m:r>
                      <a:rPr lang="en-US" altLang="zh-CN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unit</m:t>
                    </m:r>
                    <m:r>
                      <a:rPr lang="en-US" altLang="zh-CN" b="0" i="1" smtClean="0">
                        <a:latin typeface="Cambria Math"/>
                      </a:rPr>
                      <m:t>);</m:t>
                    </m:r>
                  </m:oMath>
                </a14:m>
                <a:endParaRPr lang="en-US" altLang="zh-CN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altLang="zh-CN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t</m:t>
                    </m:r>
                    <m:r>
                      <a:rPr lang="en-US" altLang="zh-CN" b="0" i="0" smtClean="0">
                        <a:latin typeface="Cambria Math"/>
                      </a:rPr>
                      <m:t>2=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ref</m:t>
                    </m:r>
                    <m:r>
                      <a:rPr lang="en-US" altLang="zh-CN" b="0" i="0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λ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x</m:t>
                        </m:r>
                        <m:r>
                          <a:rPr lang="en-US" altLang="zh-CN" b="0" i="0" smtClean="0">
                            <a:latin typeface="Cambria Math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Unit</m:t>
                        </m:r>
                        <m:r>
                          <a:rPr lang="en-US" altLang="zh-CN" b="0" i="0" smtClean="0">
                            <a:latin typeface="Cambria Math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x</m:t>
                        </m:r>
                      </m:e>
                    </m:d>
                    <m:r>
                      <a:rPr lang="en-US" altLang="zh-CN" b="0" i="0" smtClean="0">
                        <a:latin typeface="Cambria Math"/>
                      </a:rPr>
                      <m:t>;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Applying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en-US" altLang="zh-CN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t</m:t>
                    </m:r>
                    <m:r>
                      <a:rPr lang="en-US" altLang="zh-CN" i="0" dirty="0" smtClean="0">
                        <a:solidFill>
                          <a:srgbClr val="0000FF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CN" dirty="0"/>
                  <a:t> yields a (well-typed) divergent term.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76" t="-2612" r="-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131840" y="2708920"/>
            <a:ext cx="3528392" cy="504056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6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  #1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196752"/>
            <a:ext cx="8424936" cy="230425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altLang="zh-CN" dirty="0"/>
              <a:t>However, this rule is not </a:t>
            </a:r>
            <a:r>
              <a:rPr lang="en-US" altLang="zh-CN" i="1" dirty="0">
                <a:solidFill>
                  <a:srgbClr val="0000FF"/>
                </a:solidFill>
              </a:rPr>
              <a:t>completely satisfactory</a:t>
            </a:r>
            <a:r>
              <a:rPr lang="en-US" altLang="zh-CN" dirty="0"/>
              <a:t>, and is </a:t>
            </a:r>
            <a:r>
              <a:rPr lang="en-US" altLang="zh-CN" i="1" dirty="0"/>
              <a:t>rather inefficient</a:t>
            </a:r>
            <a:r>
              <a:rPr lang="en-US" altLang="zh-CN" dirty="0"/>
              <a:t>.   </a:t>
            </a:r>
          </a:p>
          <a:p>
            <a:pPr marL="546100" lvl="1" indent="-406400" algn="just">
              <a:spcBef>
                <a:spcPts val="0"/>
              </a:spcBef>
            </a:pPr>
            <a:r>
              <a:rPr lang="en-US" altLang="zh-CN" sz="2800" dirty="0"/>
              <a:t>First of all,  it can make </a:t>
            </a:r>
            <a:r>
              <a:rPr lang="en-US" altLang="zh-CN" sz="2800" i="1" dirty="0">
                <a:solidFill>
                  <a:srgbClr val="C00000"/>
                </a:solidFill>
              </a:rPr>
              <a:t>typing derivations very large </a:t>
            </a:r>
            <a:r>
              <a:rPr lang="en-US" altLang="zh-CN" sz="2800" dirty="0"/>
              <a:t>(if a location </a:t>
            </a:r>
            <a:r>
              <a:rPr lang="en-US" altLang="zh-CN" sz="2800" i="1" dirty="0"/>
              <a:t>appears </a:t>
            </a:r>
            <a:r>
              <a:rPr lang="en-US" altLang="zh-CN" sz="2800" b="1" i="1" dirty="0">
                <a:solidFill>
                  <a:srgbClr val="7030A0"/>
                </a:solidFill>
              </a:rPr>
              <a:t>many times </a:t>
            </a:r>
            <a:r>
              <a:rPr lang="en-US" altLang="zh-CN" sz="2800" dirty="0"/>
              <a:t>in a term) !</a:t>
            </a:r>
          </a:p>
          <a:p>
            <a:pPr marL="546100" lvl="1" indent="-406400" algn="just">
              <a:spcBef>
                <a:spcPts val="0"/>
              </a:spcBef>
            </a:pPr>
            <a:r>
              <a:rPr lang="en-US" altLang="zh-CN" sz="2800" dirty="0"/>
              <a:t>e.g., if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/>
              <p:cNvSpPr txBox="1">
                <a:spLocks/>
              </p:cNvSpPr>
              <p:nvPr/>
            </p:nvSpPr>
            <p:spPr>
              <a:xfrm>
                <a:off x="251520" y="5733256"/>
                <a:ext cx="8579296" cy="8640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dirty="0"/>
                  <a:t>then how big is the typing derivation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!</m:t>
                        </m:r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dirty="0"/>
                  <a:t>?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733256"/>
                <a:ext cx="8579296" cy="864096"/>
              </a:xfrm>
              <a:prstGeom prst="rect">
                <a:avLst/>
              </a:prstGeom>
              <a:blipFill rotWithShape="0">
                <a:blip r:embed="rId6"/>
                <a:stretch>
                  <a:fillRect l="-1420" t="-6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63688" y="3355619"/>
                <a:ext cx="4418756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1 </m:t>
                        </m:r>
                      </m:sub>
                    </m:sSub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999</m:t>
                    </m:r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</a:rPr>
                  <a:t>,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(!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1 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</a:rPr>
                  <a:t>)  x,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(!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</a:rPr>
                  <a:t>)  x,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(!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</a:rPr>
                  <a:t>)  x,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5</m:t>
                        </m:r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8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(!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</a:rPr>
                  <a:t>)  x),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3355619"/>
                <a:ext cx="4418756" cy="2246769"/>
              </a:xfrm>
              <a:prstGeom prst="rect">
                <a:avLst/>
              </a:prstGeom>
              <a:blipFill>
                <a:blip r:embed="rId7"/>
                <a:stretch>
                  <a:fillRect l="-573" t="-282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39"/>
    </mc:Choice>
    <mc:Fallback xmlns="">
      <p:transition spd="slow" advTm="7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 #2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205276"/>
            <a:ext cx="8579296" cy="12156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zh-CN" dirty="0"/>
              <a:t>But wait... it </a:t>
            </a:r>
            <a:r>
              <a:rPr lang="en-US" altLang="zh-CN" i="1" dirty="0">
                <a:solidFill>
                  <a:srgbClr val="C00000"/>
                </a:solidFill>
              </a:rPr>
              <a:t>gets worse</a:t>
            </a:r>
            <a:r>
              <a:rPr lang="en-US" altLang="zh-CN" dirty="0"/>
              <a:t> if the store contains a </a:t>
            </a:r>
            <a:r>
              <a:rPr lang="en-US" altLang="zh-CN" i="1" dirty="0">
                <a:solidFill>
                  <a:srgbClr val="C00000"/>
                </a:solidFill>
              </a:rPr>
              <a:t>cycle</a:t>
            </a:r>
            <a:r>
              <a:rPr lang="en-US" altLang="zh-CN" dirty="0"/>
              <a:t>.   Suppose 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/>
              <p:cNvSpPr txBox="1">
                <a:spLocks/>
              </p:cNvSpPr>
              <p:nvPr/>
            </p:nvSpPr>
            <p:spPr>
              <a:xfrm>
                <a:off x="241842" y="4005064"/>
                <a:ext cx="8680424" cy="19442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altLang="zh-CN" dirty="0"/>
                  <a:t>how big is the typing derivation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!</m:t>
                        </m:r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?</a:t>
                </a: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altLang="zh-CN" dirty="0"/>
                  <a:t>Calculating a type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 requires finding the type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, which in turn involves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</a:p>
              <a:p>
                <a:pPr marL="0" indent="0" algn="just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42" y="4005064"/>
                <a:ext cx="8680424" cy="1944216"/>
              </a:xfrm>
              <a:prstGeom prst="rect">
                <a:avLst/>
              </a:prstGeom>
              <a:blipFill rotWithShape="0">
                <a:blip r:embed="rId6"/>
                <a:stretch>
                  <a:fillRect l="-1475" t="-627" r="-1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31640" y="2457805"/>
                <a:ext cx="52565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𝜇</m:t>
                      </m:r>
                      <m:r>
                        <a:rPr lang="en-US" altLang="zh-CN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=(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1 </m:t>
                          </m:r>
                        </m:sub>
                      </m:sSub>
                      <m:r>
                        <a:rPr lang="en-US" altLang="zh-CN" sz="280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↦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λx</m:t>
                      </m:r>
                      <m:r>
                        <a:rPr lang="en-US" altLang="zh-CN" sz="28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Nat</m:t>
                      </m:r>
                      <m:r>
                        <a:rPr lang="en-US" altLang="zh-CN" sz="28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.  (!</m:t>
                      </m:r>
                      <m:sSub>
                        <m:sSubPr>
                          <m:ctrlPr>
                            <a:rPr lang="en-US" altLang="zh-C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2 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CN" sz="2800" dirty="0">
                          <a:solidFill>
                            <a:srgbClr val="0000FF"/>
                          </a:solidFill>
                        </a:rPr>
                        <m:t>)  </m:t>
                      </m:r>
                      <m:r>
                        <m:rPr>
                          <m:nor/>
                        </m:rPr>
                        <a:rPr lang="en-US" altLang="zh-CN" sz="2800" dirty="0">
                          <a:solidFill>
                            <a:srgbClr val="0000FF"/>
                          </a:solidFill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2800" dirty="0">
                          <a:solidFill>
                            <a:srgbClr val="0000FF"/>
                          </a:solidFill>
                        </a:rPr>
                        <m:t>,</m:t>
                      </m:r>
                    </m:oMath>
                  </m:oMathPara>
                </a14:m>
                <a:endParaRPr lang="en-US" altLang="zh-CN" sz="2800" dirty="0">
                  <a:solidFill>
                    <a:srgbClr val="0000FF"/>
                  </a:solidFill>
                </a:endParaRP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8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  <a:ea typeface="Cambria Math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8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(!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1 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</a:rPr>
                  <a:t>)  x)) ,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457805"/>
                <a:ext cx="5256584" cy="954107"/>
              </a:xfrm>
              <a:prstGeom prst="rect">
                <a:avLst/>
              </a:prstGeom>
              <a:blipFill>
                <a:blip r:embed="rId7"/>
                <a:stretch>
                  <a:fillRect t="-5263" r="-964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0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2"/>
    </mc:Choice>
    <mc:Fallback xmlns="">
      <p:transition spd="slow" advTm="4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Why?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altLang="zh-CN" b="1" i="1" dirty="0">
                <a:solidFill>
                  <a:srgbClr val="7030A0"/>
                </a:solidFill>
              </a:rPr>
              <a:t>What</a:t>
            </a:r>
            <a:r>
              <a:rPr lang="en-US" altLang="zh-CN" b="1" dirty="0"/>
              <a:t> </a:t>
            </a:r>
            <a:r>
              <a:rPr lang="en-US" altLang="zh-CN" dirty="0"/>
              <a:t>leads to the problems? </a:t>
            </a:r>
          </a:p>
          <a:p>
            <a:pPr marL="0" indent="0" algn="just">
              <a:buNone/>
            </a:pPr>
            <a:endParaRPr lang="en-US" altLang="zh-CN" sz="1600" dirty="0"/>
          </a:p>
          <a:p>
            <a:pPr marL="0" indent="0" algn="just">
              <a:buNone/>
            </a:pPr>
            <a:r>
              <a:rPr lang="en-US" altLang="zh-CN" dirty="0"/>
              <a:t>Our typing rule for locations requires us to </a:t>
            </a:r>
            <a:r>
              <a:rPr lang="en-US" altLang="zh-CN" i="1" dirty="0">
                <a:solidFill>
                  <a:srgbClr val="C00000"/>
                </a:solidFill>
              </a:rPr>
              <a:t>recalculate </a:t>
            </a:r>
            <a:r>
              <a:rPr lang="en-US" altLang="zh-CN" i="1" dirty="0">
                <a:solidFill>
                  <a:srgbClr val="0000FF"/>
                </a:solidFill>
              </a:rPr>
              <a:t>the type of a location </a:t>
            </a:r>
            <a:r>
              <a:rPr lang="en-US" altLang="zh-CN" i="1" dirty="0">
                <a:solidFill>
                  <a:srgbClr val="C00000"/>
                </a:solidFill>
              </a:rPr>
              <a:t>every time </a:t>
            </a:r>
            <a:r>
              <a:rPr lang="en-US" altLang="zh-CN" i="1" dirty="0">
                <a:solidFill>
                  <a:srgbClr val="7030A0"/>
                </a:solidFill>
              </a:rPr>
              <a:t>it’s </a:t>
            </a:r>
            <a:r>
              <a:rPr lang="en-US" altLang="zh-CN" dirty="0">
                <a:solidFill>
                  <a:srgbClr val="7030A0"/>
                </a:solidFill>
              </a:rPr>
              <a:t>mentioned in a term</a:t>
            </a:r>
            <a:r>
              <a:rPr lang="en-US" altLang="zh-CN" dirty="0"/>
              <a:t>, which </a:t>
            </a:r>
            <a:r>
              <a:rPr lang="en-US" altLang="zh-CN" i="1" dirty="0">
                <a:solidFill>
                  <a:srgbClr val="7030A0"/>
                </a:solidFill>
              </a:rPr>
              <a:t>should not be necessary</a:t>
            </a:r>
            <a:r>
              <a:rPr lang="en-US" altLang="zh-CN" dirty="0"/>
              <a:t>. </a:t>
            </a:r>
          </a:p>
          <a:p>
            <a:pPr marL="0" indent="0" algn="just">
              <a:buNone/>
            </a:pPr>
            <a:endParaRPr lang="en-US" altLang="zh-CN" sz="1600" dirty="0"/>
          </a:p>
          <a:p>
            <a:pPr marL="0" indent="0" algn="just">
              <a:buNone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fact, once a location is first created, </a:t>
            </a:r>
            <a:r>
              <a:rPr lang="en-US" altLang="zh-CN" i="1" dirty="0">
                <a:solidFill>
                  <a:srgbClr val="0000FF"/>
                </a:solidFill>
              </a:rPr>
              <a:t>the type of the initial value </a:t>
            </a:r>
            <a:r>
              <a:rPr lang="en-US" altLang="zh-CN" dirty="0"/>
              <a:t>is </a:t>
            </a:r>
            <a:r>
              <a:rPr lang="en-US" altLang="zh-CN" b="1" dirty="0">
                <a:solidFill>
                  <a:srgbClr val="0000FF"/>
                </a:solidFill>
              </a:rPr>
              <a:t>known</a:t>
            </a:r>
            <a:r>
              <a:rPr lang="en-US" altLang="zh-CN" dirty="0"/>
              <a:t>, and </a:t>
            </a:r>
            <a:r>
              <a:rPr lang="en-US" altLang="zh-CN" i="1" dirty="0">
                <a:solidFill>
                  <a:srgbClr val="0000FF"/>
                </a:solidFill>
              </a:rPr>
              <a:t>the type will be kept </a:t>
            </a:r>
            <a:r>
              <a:rPr lang="en-US" altLang="zh-CN" dirty="0"/>
              <a:t>even if the values can be changed.</a:t>
            </a:r>
            <a:endParaRPr lang="zh-CN" altLang="en-US" dirty="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0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23"/>
    </mc:Choice>
    <mc:Fallback xmlns="">
      <p:transition spd="slow" advTm="10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Store Typing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r>
              <a:rPr lang="en-US" altLang="zh-CN" b="1" dirty="0">
                <a:solidFill>
                  <a:srgbClr val="7030A0"/>
                </a:solidFill>
              </a:rPr>
              <a:t>Observation</a:t>
            </a:r>
            <a:r>
              <a:rPr lang="en-US" altLang="zh-CN" b="1" dirty="0"/>
              <a:t>:   </a:t>
            </a:r>
          </a:p>
          <a:p>
            <a:pPr marL="40005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2800" dirty="0"/>
              <a:t>The typing rules we have chosen for references guarantee </a:t>
            </a:r>
            <a:r>
              <a:rPr lang="en-US" altLang="zh-CN" sz="2800" i="1" dirty="0"/>
              <a:t>that </a:t>
            </a:r>
            <a:r>
              <a:rPr lang="en-US" altLang="zh-CN" sz="2800" i="1" dirty="0">
                <a:solidFill>
                  <a:srgbClr val="0000FF"/>
                </a:solidFill>
              </a:rPr>
              <a:t>a given location </a:t>
            </a:r>
            <a:r>
              <a:rPr lang="en-US" altLang="zh-CN" sz="2800" dirty="0"/>
              <a:t>in the store is </a:t>
            </a:r>
            <a:r>
              <a:rPr lang="en-US" altLang="zh-CN" sz="2800" i="1" dirty="0">
                <a:solidFill>
                  <a:srgbClr val="0000FF"/>
                </a:solidFill>
              </a:rPr>
              <a:t>always</a:t>
            </a:r>
            <a:r>
              <a:rPr lang="en-US" altLang="zh-CN" sz="2800" dirty="0"/>
              <a:t> used to hold </a:t>
            </a:r>
            <a:r>
              <a:rPr lang="en-US" altLang="zh-CN" sz="2800" i="1" dirty="0">
                <a:solidFill>
                  <a:srgbClr val="0000FF"/>
                </a:solidFill>
              </a:rPr>
              <a:t>values of the same</a:t>
            </a:r>
            <a:r>
              <a:rPr lang="en-US" altLang="zh-CN" sz="2800" dirty="0"/>
              <a:t> </a:t>
            </a:r>
            <a:r>
              <a:rPr lang="en-US" altLang="zh-CN" sz="2800" i="1" dirty="0">
                <a:solidFill>
                  <a:srgbClr val="0000FF"/>
                </a:solidFill>
              </a:rPr>
              <a:t>type</a:t>
            </a:r>
            <a:r>
              <a:rPr lang="en-US" altLang="zh-CN" sz="2800" dirty="0"/>
              <a:t>.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en-US" altLang="zh-CN" dirty="0"/>
              <a:t>These intended types can be </a:t>
            </a:r>
            <a:r>
              <a:rPr lang="en-US" altLang="zh-CN" i="1" dirty="0">
                <a:solidFill>
                  <a:srgbClr val="C00000"/>
                </a:solidFill>
              </a:rPr>
              <a:t>collected</a:t>
            </a:r>
            <a:r>
              <a:rPr lang="en-US" altLang="zh-CN" dirty="0"/>
              <a:t> into a </a:t>
            </a:r>
            <a:r>
              <a:rPr lang="en-US" altLang="zh-CN" b="1" i="1" dirty="0"/>
              <a:t>store typing: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dirty="0"/>
              <a:t>   —  a </a:t>
            </a:r>
            <a:r>
              <a:rPr lang="en-US" altLang="zh-CN" i="1" dirty="0">
                <a:solidFill>
                  <a:srgbClr val="C00000"/>
                </a:solidFill>
              </a:rPr>
              <a:t>partial function </a:t>
            </a:r>
            <a:r>
              <a:rPr lang="en-US" altLang="zh-CN" dirty="0"/>
              <a:t>from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locations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to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types</a:t>
            </a:r>
            <a:r>
              <a:rPr lang="en-US" altLang="zh-CN" dirty="0">
                <a:solidFill>
                  <a:srgbClr val="0070C0"/>
                </a:solidFill>
              </a:rPr>
              <a:t>. </a:t>
            </a:r>
            <a:endParaRPr lang="en-US" altLang="zh-CN" dirty="0"/>
          </a:p>
          <a:p>
            <a:pPr marL="0" indent="0" algn="just">
              <a:spcAft>
                <a:spcPts val="1200"/>
              </a:spcAft>
              <a:buNone/>
            </a:pPr>
            <a:endParaRPr lang="zh-CN" altLang="en-US" dirty="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4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2"/>
    </mc:Choice>
    <mc:Fallback xmlns="">
      <p:transition spd="slow" advTm="7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Store Typing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196752"/>
            <a:ext cx="8579296" cy="33843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/>
              <a:t>E.g., for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A reasonable </a:t>
            </a:r>
            <a:r>
              <a:rPr lang="en-US" altLang="zh-CN" i="1" dirty="0">
                <a:solidFill>
                  <a:srgbClr val="0000FF"/>
                </a:solidFill>
              </a:rPr>
              <a:t>store typing  </a:t>
            </a:r>
            <a:r>
              <a:rPr lang="en-US" altLang="zh-CN" dirty="0"/>
              <a:t>would be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70" y="4437112"/>
            <a:ext cx="2952328" cy="197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46070" y="1817086"/>
                <a:ext cx="441875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1 </m:t>
                        </m:r>
                      </m:sub>
                    </m:sSub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4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999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,</a:t>
                </a:r>
              </a:p>
              <a:p>
                <a:r>
                  <a:rPr lang="en-US" altLang="zh-CN" sz="2400" dirty="0">
                    <a:solidFill>
                      <a:srgbClr val="0000FF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4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4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(!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1 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)  x,</a:t>
                </a:r>
              </a:p>
              <a:p>
                <a:r>
                  <a:rPr lang="en-US" altLang="zh-CN" sz="2400" dirty="0">
                    <a:solidFill>
                      <a:srgbClr val="0000FF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4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4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(!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)  x,</a:t>
                </a:r>
              </a:p>
              <a:p>
                <a:r>
                  <a:rPr lang="en-US" altLang="zh-CN" sz="2400" dirty="0">
                    <a:solidFill>
                      <a:srgbClr val="0000FF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4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4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(!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)  x,</a:t>
                </a:r>
              </a:p>
              <a:p>
                <a:r>
                  <a:rPr lang="en-US" altLang="zh-CN" sz="2400" dirty="0">
                    <a:solidFill>
                      <a:srgbClr val="0000FF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5</m:t>
                        </m:r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↦</m:t>
                    </m:r>
                    <m:r>
                      <m:rPr>
                        <m:sty m:val="p"/>
                      </m:rPr>
                      <a:rPr lang="en-US" altLang="zh-CN" sz="2400" i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λx</m:t>
                    </m:r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Nat</m:t>
                    </m:r>
                    <m:r>
                      <a:rPr lang="en-US" altLang="zh-CN" sz="24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.  (!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)  x ) ,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070" y="1817086"/>
                <a:ext cx="4418756" cy="1938992"/>
              </a:xfrm>
              <a:prstGeom prst="rect">
                <a:avLst/>
              </a:prstGeom>
              <a:blipFill>
                <a:blip r:embed="rId7"/>
                <a:stretch>
                  <a:fillRect t="-1299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墨迹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90680" y="4438800"/>
              <a:ext cx="5721840" cy="2413080"/>
            </p14:xfrm>
          </p:contentPart>
        </mc:Choice>
        <mc:Fallback xmlns="">
          <p:pic>
            <p:nvPicPr>
              <p:cNvPr id="7" name="墨迹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1320" y="4429440"/>
                <a:ext cx="5740560" cy="24318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01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3"/>
    </mc:Choice>
    <mc:Fallback xmlns="">
      <p:transition spd="slow" advTm="77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Store Typing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8579296" cy="194421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just">
                  <a:buNone/>
                </a:pPr>
                <a:r>
                  <a:rPr lang="en-US" altLang="zh-CN" dirty="0"/>
                  <a:t>Now, suppose we are given </a:t>
                </a:r>
                <a:r>
                  <a:rPr lang="en-US" altLang="zh-CN" i="1" dirty="0">
                    <a:solidFill>
                      <a:srgbClr val="0000FF"/>
                    </a:solidFill>
                  </a:rPr>
                  <a:t>a store typing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</m:oMath>
                </a14:m>
                <a:r>
                  <a:rPr lang="en-US" altLang="zh-CN" dirty="0"/>
                  <a:t>describing the store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 in which we intend to evaluate some term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t</a:t>
                </a:r>
                <a:r>
                  <a:rPr lang="en-US" altLang="zh-CN" dirty="0"/>
                  <a:t>. Then we can use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</m:oMath>
                </a14:m>
                <a:r>
                  <a:rPr lang="en-US" altLang="zh-CN" sz="2400" i="1" dirty="0">
                    <a:solidFill>
                      <a:srgbClr val="0000FF"/>
                    </a:solidFill>
                    <a:latin typeface="Cambria Math"/>
                    <a:sym typeface="Symbol"/>
                  </a:rPr>
                  <a:t> </a:t>
                </a:r>
                <a:r>
                  <a:rPr lang="en-US" altLang="zh-CN" dirty="0"/>
                  <a:t>to look up the </a:t>
                </a:r>
                <a:r>
                  <a:rPr lang="en-US" altLang="zh-CN" i="1" dirty="0">
                    <a:solidFill>
                      <a:srgbClr val="C00000"/>
                    </a:solidFill>
                  </a:rPr>
                  <a:t>types of locations </a:t>
                </a:r>
                <a:r>
                  <a:rPr lang="en-US" altLang="zh-CN" dirty="0"/>
                  <a:t>in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t</a:t>
                </a:r>
                <a:r>
                  <a:rPr lang="en-US" altLang="zh-CN" dirty="0"/>
                  <a:t> instead of calculating them from the values in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00FF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8579296" cy="1944216"/>
              </a:xfrm>
              <a:blipFill>
                <a:blip r:embed="rId6"/>
                <a:stretch>
                  <a:fillRect l="-1634" t="-8150" r="-1634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43208"/>
            <a:ext cx="51625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251520" y="4037811"/>
            <a:ext cx="857929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dirty="0"/>
              <a:t>i.e.,  </a:t>
            </a:r>
            <a:r>
              <a:rPr lang="en-US" altLang="zh-CN" i="1" dirty="0">
                <a:solidFill>
                  <a:srgbClr val="C00000"/>
                </a:solidFill>
              </a:rPr>
              <a:t>typing</a:t>
            </a:r>
            <a:r>
              <a:rPr lang="en-US" altLang="zh-CN" dirty="0"/>
              <a:t> is now </a:t>
            </a:r>
            <a:r>
              <a:rPr lang="en-US" altLang="zh-CN" dirty="0">
                <a:solidFill>
                  <a:srgbClr val="C00000"/>
                </a:solidFill>
              </a:rPr>
              <a:t>a </a:t>
            </a:r>
            <a:r>
              <a:rPr lang="en-US" altLang="zh-CN" i="1" dirty="0">
                <a:solidFill>
                  <a:srgbClr val="C00000"/>
                </a:solidFill>
              </a:rPr>
              <a:t>four-place relation </a:t>
            </a:r>
            <a:r>
              <a:rPr lang="en-US" altLang="zh-CN" i="1" dirty="0"/>
              <a:t>on </a:t>
            </a:r>
            <a:r>
              <a:rPr lang="en-US" altLang="zh-CN" dirty="0">
                <a:solidFill>
                  <a:srgbClr val="7030A0"/>
                </a:solidFill>
              </a:rPr>
              <a:t>contexts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C00000"/>
                </a:solidFill>
              </a:rPr>
              <a:t>s</a:t>
            </a:r>
            <a:r>
              <a:rPr lang="en-US" altLang="zh-CN" i="1" dirty="0">
                <a:solidFill>
                  <a:srgbClr val="C00000"/>
                </a:solidFill>
              </a:rPr>
              <a:t>tore </a:t>
            </a:r>
            <a:r>
              <a:rPr lang="en-US" altLang="zh-CN" i="1" dirty="0" err="1">
                <a:solidFill>
                  <a:srgbClr val="C00000"/>
                </a:solidFill>
              </a:rPr>
              <a:t>typings</a:t>
            </a:r>
            <a:r>
              <a:rPr lang="en-US" altLang="zh-CN" dirty="0"/>
              <a:t>,  </a:t>
            </a:r>
            <a:r>
              <a:rPr lang="en-US" altLang="zh-CN" dirty="0">
                <a:solidFill>
                  <a:srgbClr val="7030A0"/>
                </a:solidFill>
              </a:rPr>
              <a:t>terms</a:t>
            </a:r>
            <a:r>
              <a:rPr lang="en-US" altLang="zh-CN" dirty="0"/>
              <a:t>, and </a:t>
            </a:r>
            <a:r>
              <a:rPr lang="en-US" altLang="zh-CN" dirty="0">
                <a:solidFill>
                  <a:srgbClr val="7030A0"/>
                </a:solidFill>
              </a:rPr>
              <a:t>types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251520" y="5043683"/>
            <a:ext cx="8579296" cy="13681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dirty="0">
                <a:solidFill>
                  <a:srgbClr val="C00000"/>
                </a:solidFill>
              </a:rPr>
              <a:t>Proviso</a:t>
            </a:r>
            <a:r>
              <a:rPr lang="en-US" altLang="zh-CN" dirty="0"/>
              <a:t>:   the typing rules </a:t>
            </a:r>
            <a:r>
              <a:rPr lang="en-US" altLang="zh-CN" b="1" i="1" dirty="0">
                <a:solidFill>
                  <a:srgbClr val="7030A0"/>
                </a:solidFill>
              </a:rPr>
              <a:t>accurately predict</a:t>
            </a:r>
            <a:r>
              <a:rPr lang="en-US" altLang="zh-CN" dirty="0"/>
              <a:t> the results of evaluation </a:t>
            </a:r>
            <a:r>
              <a:rPr lang="en-US" altLang="zh-CN" i="1" dirty="0">
                <a:solidFill>
                  <a:srgbClr val="0000FF"/>
                </a:solidFill>
              </a:rPr>
              <a:t>only if</a:t>
            </a:r>
            <a:r>
              <a:rPr lang="en-US" altLang="zh-CN" dirty="0"/>
              <a:t> the </a:t>
            </a:r>
            <a:r>
              <a:rPr lang="en-US" altLang="zh-CN" i="1" dirty="0">
                <a:solidFill>
                  <a:srgbClr val="C00000"/>
                </a:solidFill>
              </a:rPr>
              <a:t>concrete store </a:t>
            </a:r>
            <a:r>
              <a:rPr lang="en-US" altLang="zh-CN" dirty="0"/>
              <a:t>used during evaluation actually </a:t>
            </a:r>
            <a:r>
              <a:rPr lang="en-US" altLang="zh-CN" i="1" dirty="0">
                <a:solidFill>
                  <a:srgbClr val="0000FF"/>
                </a:solidFill>
              </a:rPr>
              <a:t>conforms to  </a:t>
            </a:r>
            <a:r>
              <a:rPr lang="en-US" altLang="zh-CN" dirty="0">
                <a:solidFill>
                  <a:srgbClr val="C00000"/>
                </a:solidFill>
              </a:rPr>
              <a:t>the store typing</a:t>
            </a:r>
            <a:r>
              <a:rPr lang="en-US" altLang="zh-CN" dirty="0"/>
              <a:t>.</a:t>
            </a:r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8" name="墨迹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97480" y="3085920"/>
              <a:ext cx="2476800" cy="1289520"/>
            </p14:xfrm>
          </p:contentPart>
        </mc:Choice>
        <mc:Fallback xmlns="">
          <p:pic>
            <p:nvPicPr>
              <p:cNvPr id="8" name="墨迹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88120" y="3076560"/>
                <a:ext cx="2495520" cy="13082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2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89"/>
    </mc:Choice>
    <mc:Fallback xmlns="">
      <p:transition spd="slow" advTm="108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|1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6.3|42.5|67.9|15.9|3.9|1.3|5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84|2.5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0.2|21.4|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|1|14.3|18.8|13.4|5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|0.4|1|4.6|15.2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5.8|0.8|0.8|0.3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11.6|50.9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0|3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20.4|1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17.2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20.7|2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56.6|6.3|29.8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u_NII_PKU">
  <a:themeElements>
    <a:clrScheme name="I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ST">
      <a:majorFont>
        <a:latin typeface="Times New Roman"/>
        <a:ea typeface="ヒラギノ丸ゴ Pro W4"/>
        <a:cs typeface="ヒラギノ丸ゴ Pro W4"/>
      </a:majorFont>
      <a:minorFont>
        <a:latin typeface="Chalkboar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I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25072</TotalTime>
  <Words>2282</Words>
  <Application>Microsoft Office PowerPoint</Application>
  <PresentationFormat>全屏显示(4:3)</PresentationFormat>
  <Paragraphs>248</Paragraphs>
  <Slides>32</Slides>
  <Notes>20</Notes>
  <HiddenSlides>0</HiddenSlides>
  <MMClips>31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Chalkboard</vt:lpstr>
      <vt:lpstr>Heiti TC Light</vt:lpstr>
      <vt:lpstr>Heiti TC Medium</vt:lpstr>
      <vt:lpstr>Arial</vt:lpstr>
      <vt:lpstr>Calibri</vt:lpstr>
      <vt:lpstr>Cambria Math</vt:lpstr>
      <vt:lpstr>Times New Roman</vt:lpstr>
      <vt:lpstr>1_Office 主题</vt:lpstr>
      <vt:lpstr>hu_NII_PKU</vt:lpstr>
      <vt:lpstr>PowerPoint 演示文稿</vt:lpstr>
      <vt:lpstr>Typing Locations</vt:lpstr>
      <vt:lpstr>Typing Locations — first try</vt:lpstr>
      <vt:lpstr>Problems  #1</vt:lpstr>
      <vt:lpstr>Problems #2</vt:lpstr>
      <vt:lpstr>Why? </vt:lpstr>
      <vt:lpstr>Store Typing</vt:lpstr>
      <vt:lpstr>Store Typing</vt:lpstr>
      <vt:lpstr>Store Typing</vt:lpstr>
      <vt:lpstr>Final typing rules</vt:lpstr>
      <vt:lpstr>Store Typing</vt:lpstr>
      <vt:lpstr>Store Typing</vt:lpstr>
      <vt:lpstr>PowerPoint 演示文稿</vt:lpstr>
      <vt:lpstr> </vt:lpstr>
      <vt:lpstr>Preservation</vt:lpstr>
      <vt:lpstr>Preservation</vt:lpstr>
      <vt:lpstr>Preservation</vt:lpstr>
      <vt:lpstr>Preservation</vt:lpstr>
      <vt:lpstr>PowerPoint 演示文稿</vt:lpstr>
      <vt:lpstr>Progress</vt:lpstr>
      <vt:lpstr>Safety </vt:lpstr>
      <vt:lpstr>PowerPoint 演示文稿</vt:lpstr>
      <vt:lpstr>Syntax</vt:lpstr>
      <vt:lpstr>Evaluation</vt:lpstr>
      <vt:lpstr>Typing</vt:lpstr>
      <vt:lpstr>Preservation</vt:lpstr>
      <vt:lpstr>Progress</vt:lpstr>
      <vt:lpstr>PowerPoint 演示文稿</vt:lpstr>
      <vt:lpstr>Arrays </vt:lpstr>
      <vt:lpstr>Recursion via references</vt:lpstr>
      <vt:lpstr>Homework</vt:lpstr>
      <vt:lpstr>Nontermination via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Quick tour of OCaml</dc:title>
  <dc:creator>admin</dc:creator>
  <cp:lastModifiedBy>曾 沐焓</cp:lastModifiedBy>
  <cp:revision>647</cp:revision>
  <dcterms:created xsi:type="dcterms:W3CDTF">2014-02-07T07:24:20Z</dcterms:created>
  <dcterms:modified xsi:type="dcterms:W3CDTF">2020-03-16T12:52:40Z</dcterms:modified>
</cp:coreProperties>
</file>